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817" r:id="rId1"/>
  </p:sldMasterIdLst>
  <p:notesMasterIdLst>
    <p:notesMasterId r:id="rId81"/>
  </p:notesMasterIdLst>
  <p:sldIdLst>
    <p:sldId id="286" r:id="rId2"/>
    <p:sldId id="257" r:id="rId3"/>
    <p:sldId id="528" r:id="rId4"/>
    <p:sldId id="258" r:id="rId5"/>
    <p:sldId id="529" r:id="rId6"/>
    <p:sldId id="411" r:id="rId7"/>
    <p:sldId id="301" r:id="rId8"/>
    <p:sldId id="412" r:id="rId9"/>
    <p:sldId id="413" r:id="rId10"/>
    <p:sldId id="414" r:id="rId11"/>
    <p:sldId id="530" r:id="rId12"/>
    <p:sldId id="531" r:id="rId13"/>
    <p:sldId id="532" r:id="rId14"/>
    <p:sldId id="408" r:id="rId15"/>
    <p:sldId id="497" r:id="rId16"/>
    <p:sldId id="482" r:id="rId17"/>
    <p:sldId id="483" r:id="rId18"/>
    <p:sldId id="525" r:id="rId19"/>
    <p:sldId id="422" r:id="rId20"/>
    <p:sldId id="395" r:id="rId21"/>
    <p:sldId id="500" r:id="rId22"/>
    <p:sldId id="501" r:id="rId23"/>
    <p:sldId id="416" r:id="rId24"/>
    <p:sldId id="417" r:id="rId25"/>
    <p:sldId id="419" r:id="rId26"/>
    <p:sldId id="509" r:id="rId27"/>
    <p:sldId id="510" r:id="rId28"/>
    <p:sldId id="511" r:id="rId29"/>
    <p:sldId id="512" r:id="rId30"/>
    <p:sldId id="383" r:id="rId31"/>
    <p:sldId id="432" r:id="rId32"/>
    <p:sldId id="452" r:id="rId33"/>
    <p:sldId id="451" r:id="rId34"/>
    <p:sldId id="514" r:id="rId35"/>
    <p:sldId id="431" r:id="rId36"/>
    <p:sldId id="443" r:id="rId37"/>
    <p:sldId id="448" r:id="rId38"/>
    <p:sldId id="450" r:id="rId39"/>
    <p:sldId id="516" r:id="rId40"/>
    <p:sldId id="517" r:id="rId41"/>
    <p:sldId id="453" r:id="rId42"/>
    <p:sldId id="454" r:id="rId43"/>
    <p:sldId id="455" r:id="rId44"/>
    <p:sldId id="535" r:id="rId45"/>
    <p:sldId id="457" r:id="rId46"/>
    <p:sldId id="458" r:id="rId47"/>
    <p:sldId id="459" r:id="rId48"/>
    <p:sldId id="460" r:id="rId49"/>
    <p:sldId id="515" r:id="rId50"/>
    <p:sldId id="518" r:id="rId51"/>
    <p:sldId id="519" r:id="rId52"/>
    <p:sldId id="461" r:id="rId53"/>
    <p:sldId id="462" r:id="rId54"/>
    <p:sldId id="471" r:id="rId55"/>
    <p:sldId id="520" r:id="rId56"/>
    <p:sldId id="463" r:id="rId57"/>
    <p:sldId id="464" r:id="rId58"/>
    <p:sldId id="522" r:id="rId59"/>
    <p:sldId id="476" r:id="rId60"/>
    <p:sldId id="472" r:id="rId61"/>
    <p:sldId id="474" r:id="rId62"/>
    <p:sldId id="475" r:id="rId63"/>
    <p:sldId id="523" r:id="rId64"/>
    <p:sldId id="524" r:id="rId65"/>
    <p:sldId id="466" r:id="rId66"/>
    <p:sldId id="480" r:id="rId67"/>
    <p:sldId id="467" r:id="rId68"/>
    <p:sldId id="468" r:id="rId69"/>
    <p:sldId id="469" r:id="rId70"/>
    <p:sldId id="470" r:id="rId71"/>
    <p:sldId id="299" r:id="rId72"/>
    <p:sldId id="348" r:id="rId73"/>
    <p:sldId id="283" r:id="rId74"/>
    <p:sldId id="481" r:id="rId75"/>
    <p:sldId id="349" r:id="rId76"/>
    <p:sldId id="502" r:id="rId77"/>
    <p:sldId id="350" r:id="rId78"/>
    <p:sldId id="351" r:id="rId79"/>
    <p:sldId id="534" r:id="rId80"/>
  </p:sldIdLst>
  <p:sldSz cx="9144000" cy="6858000" type="screen4x3"/>
  <p:notesSz cx="6858000" cy="9144000"/>
  <p:defaultTextStyle>
    <a:defPPr>
      <a:defRPr lang="en-US"/>
    </a:defPPr>
    <a:lvl1pPr algn="l" rtl="0" eaLnBrk="0" fontAlgn="base" hangingPunct="0">
      <a:spcBef>
        <a:spcPct val="0"/>
      </a:spcBef>
      <a:spcAft>
        <a:spcPct val="0"/>
      </a:spcAft>
      <a:defRPr sz="2400" i="1" kern="1200">
        <a:solidFill>
          <a:schemeClr val="tx1"/>
        </a:solidFill>
        <a:latin typeface="Arial" pitchFamily="34" charset="0"/>
        <a:ea typeface="MS PGothic" pitchFamily="34" charset="-128"/>
        <a:cs typeface="+mn-cs"/>
      </a:defRPr>
    </a:lvl1pPr>
    <a:lvl2pPr marL="457200" algn="l" rtl="0" eaLnBrk="0" fontAlgn="base" hangingPunct="0">
      <a:spcBef>
        <a:spcPct val="0"/>
      </a:spcBef>
      <a:spcAft>
        <a:spcPct val="0"/>
      </a:spcAft>
      <a:defRPr sz="2400" i="1" kern="1200">
        <a:solidFill>
          <a:schemeClr val="tx1"/>
        </a:solidFill>
        <a:latin typeface="Arial" pitchFamily="34" charset="0"/>
        <a:ea typeface="MS PGothic" pitchFamily="34" charset="-128"/>
        <a:cs typeface="+mn-cs"/>
      </a:defRPr>
    </a:lvl2pPr>
    <a:lvl3pPr marL="914400" algn="l" rtl="0" eaLnBrk="0" fontAlgn="base" hangingPunct="0">
      <a:spcBef>
        <a:spcPct val="0"/>
      </a:spcBef>
      <a:spcAft>
        <a:spcPct val="0"/>
      </a:spcAft>
      <a:defRPr sz="2400" i="1" kern="1200">
        <a:solidFill>
          <a:schemeClr val="tx1"/>
        </a:solidFill>
        <a:latin typeface="Arial" pitchFamily="34" charset="0"/>
        <a:ea typeface="MS PGothic" pitchFamily="34" charset="-128"/>
        <a:cs typeface="+mn-cs"/>
      </a:defRPr>
    </a:lvl3pPr>
    <a:lvl4pPr marL="1371600" algn="l" rtl="0" eaLnBrk="0" fontAlgn="base" hangingPunct="0">
      <a:spcBef>
        <a:spcPct val="0"/>
      </a:spcBef>
      <a:spcAft>
        <a:spcPct val="0"/>
      </a:spcAft>
      <a:defRPr sz="2400" i="1" kern="1200">
        <a:solidFill>
          <a:schemeClr val="tx1"/>
        </a:solidFill>
        <a:latin typeface="Arial" pitchFamily="34" charset="0"/>
        <a:ea typeface="MS PGothic" pitchFamily="34" charset="-128"/>
        <a:cs typeface="+mn-cs"/>
      </a:defRPr>
    </a:lvl4pPr>
    <a:lvl5pPr marL="1828800" algn="l" rtl="0" eaLnBrk="0" fontAlgn="base" hangingPunct="0">
      <a:spcBef>
        <a:spcPct val="0"/>
      </a:spcBef>
      <a:spcAft>
        <a:spcPct val="0"/>
      </a:spcAft>
      <a:defRPr sz="2400" i="1" kern="1200">
        <a:solidFill>
          <a:schemeClr val="tx1"/>
        </a:solidFill>
        <a:latin typeface="Arial" pitchFamily="34" charset="0"/>
        <a:ea typeface="MS PGothic" pitchFamily="34" charset="-128"/>
        <a:cs typeface="+mn-cs"/>
      </a:defRPr>
    </a:lvl5pPr>
    <a:lvl6pPr marL="2286000" algn="l" defTabSz="914400" rtl="0" eaLnBrk="1" latinLnBrk="0" hangingPunct="1">
      <a:defRPr sz="2400" i="1" kern="1200">
        <a:solidFill>
          <a:schemeClr val="tx1"/>
        </a:solidFill>
        <a:latin typeface="Arial" pitchFamily="34" charset="0"/>
        <a:ea typeface="MS PGothic" pitchFamily="34" charset="-128"/>
        <a:cs typeface="+mn-cs"/>
      </a:defRPr>
    </a:lvl6pPr>
    <a:lvl7pPr marL="2743200" algn="l" defTabSz="914400" rtl="0" eaLnBrk="1" latinLnBrk="0" hangingPunct="1">
      <a:defRPr sz="2400" i="1" kern="1200">
        <a:solidFill>
          <a:schemeClr val="tx1"/>
        </a:solidFill>
        <a:latin typeface="Arial" pitchFamily="34" charset="0"/>
        <a:ea typeface="MS PGothic" pitchFamily="34" charset="-128"/>
        <a:cs typeface="+mn-cs"/>
      </a:defRPr>
    </a:lvl7pPr>
    <a:lvl8pPr marL="3200400" algn="l" defTabSz="914400" rtl="0" eaLnBrk="1" latinLnBrk="0" hangingPunct="1">
      <a:defRPr sz="2400" i="1" kern="1200">
        <a:solidFill>
          <a:schemeClr val="tx1"/>
        </a:solidFill>
        <a:latin typeface="Arial" pitchFamily="34" charset="0"/>
        <a:ea typeface="MS PGothic" pitchFamily="34" charset="-128"/>
        <a:cs typeface="+mn-cs"/>
      </a:defRPr>
    </a:lvl8pPr>
    <a:lvl9pPr marL="3657600" algn="l" defTabSz="914400" rtl="0" eaLnBrk="1" latinLnBrk="0" hangingPunct="1">
      <a:defRPr sz="2400" i="1" kern="1200">
        <a:solidFill>
          <a:schemeClr val="tx1"/>
        </a:solidFill>
        <a:latin typeface="Arial" pitchFamily="34" charset="0"/>
        <a:ea typeface="MS PGothic"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72887" autoAdjust="0"/>
  </p:normalViewPr>
  <p:slideViewPr>
    <p:cSldViewPr>
      <p:cViewPr varScale="1">
        <p:scale>
          <a:sx n="89" d="100"/>
          <a:sy n="89" d="100"/>
        </p:scale>
        <p:origin x="-103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328"/>
    </p:cViewPr>
  </p:sorterViewPr>
  <p:notesViewPr>
    <p:cSldViewPr>
      <p:cViewPr varScale="1">
        <p:scale>
          <a:sx n="91" d="100"/>
          <a:sy n="91" d="100"/>
        </p:scale>
        <p:origin x="-2168"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a:extLst>
              <a:ext uri="{FF2B5EF4-FFF2-40B4-BE49-F238E27FC236}"/>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latin typeface="Times" pitchFamily="64" charset="0"/>
                <a:ea typeface="+mn-ea"/>
                <a:cs typeface="+mn-cs"/>
              </a:defRPr>
            </a:lvl1pPr>
          </a:lstStyle>
          <a:p>
            <a:pPr>
              <a:defRPr/>
            </a:pPr>
            <a:endParaRPr lang="en-US"/>
          </a:p>
        </p:txBody>
      </p:sp>
      <p:sp>
        <p:nvSpPr>
          <p:cNvPr id="68611" name="Rectangle 3">
            <a:extLst>
              <a:ext uri="{FF2B5EF4-FFF2-40B4-BE49-F238E27FC236}"/>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0">
                <a:latin typeface="Times" pitchFamily="64" charset="0"/>
                <a:ea typeface="+mn-ea"/>
                <a:cs typeface="+mn-cs"/>
              </a:defRPr>
            </a:lvl1pPr>
          </a:lstStyle>
          <a:p>
            <a:pPr>
              <a:defRPr/>
            </a:pPr>
            <a:endParaRPr lang="en-US"/>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3" name="Rectangle 5">
            <a:extLst>
              <a:ext uri="{FF2B5EF4-FFF2-40B4-BE49-F238E27FC236}"/>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8614" name="Rectangle 6">
            <a:extLst>
              <a:ext uri="{FF2B5EF4-FFF2-40B4-BE49-F238E27FC236}"/>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latin typeface="Times" pitchFamily="64" charset="0"/>
                <a:ea typeface="+mn-ea"/>
                <a:cs typeface="+mn-cs"/>
              </a:defRPr>
            </a:lvl1pPr>
          </a:lstStyle>
          <a:p>
            <a:pPr>
              <a:defRPr/>
            </a:pPr>
            <a:endParaRPr lang="en-US"/>
          </a:p>
        </p:txBody>
      </p:sp>
      <p:sp>
        <p:nvSpPr>
          <p:cNvPr id="68615" name="Rectangle 7">
            <a:extLst>
              <a:ext uri="{FF2B5EF4-FFF2-40B4-BE49-F238E27FC236}"/>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i="0">
                <a:latin typeface="Times" charset="0"/>
              </a:defRPr>
            </a:lvl1pPr>
          </a:lstStyle>
          <a:p>
            <a:pPr>
              <a:defRPr/>
            </a:pPr>
            <a:fld id="{808D84B8-3E6E-434E-B656-00F3F61884BA}" type="slidenum">
              <a:rPr lang="en-US" altLang="zh-CN"/>
              <a:pPr>
                <a:defRPr/>
              </a:pPr>
              <a:t>‹#›</a:t>
            </a:fld>
            <a:endParaRPr lang="en-US" altLang="zh-CN"/>
          </a:p>
        </p:txBody>
      </p:sp>
    </p:spTree>
    <p:extLst>
      <p:ext uri="{BB962C8B-B14F-4D97-AF65-F5344CB8AC3E}">
        <p14:creationId xmlns:p14="http://schemas.microsoft.com/office/powerpoint/2010/main" val="15548369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64" charset="0"/>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Times" pitchFamily="64"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pitchFamily="64"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pitchFamily="64"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pitchFamily="64"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ChangeArrowheads="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latin typeface="Times" charset="0"/>
              </a:rPr>
              <a:t>Change cover and background</a:t>
            </a:r>
          </a:p>
        </p:txBody>
      </p:sp>
      <p:sp>
        <p:nvSpPr>
          <p:cNvPr id="84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BBF11065-AD3A-4CA5-811A-170330AA6B2B}" type="slidenum">
              <a:rPr lang="en-US" altLang="zh-CN" sz="1200" i="0" smtClean="0">
                <a:latin typeface="Times" charset="0"/>
              </a:rPr>
              <a:pPr/>
              <a:t>1</a:t>
            </a:fld>
            <a:endParaRPr lang="en-US" altLang="zh-CN" sz="1200" i="0" dirty="0" smtClean="0">
              <a:latin typeface="Times"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ChangeArrowheads="1" noTextEdit="1"/>
          </p:cNvSpPr>
          <p:nvPr>
            <p:ph type="sldImg"/>
          </p:nvPr>
        </p:nvSpPr>
        <p:spPr>
          <a:ln/>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latin typeface="Times" charset="0"/>
              </a:rPr>
              <a:t>Analysis and specification(test)</a:t>
            </a:r>
          </a:p>
          <a:p>
            <a:r>
              <a:rPr lang="zh-CN" altLang="en-US" smtClean="0">
                <a:latin typeface="Times" charset="0"/>
              </a:rPr>
              <a:t>分析和规范（测试）</a:t>
            </a:r>
            <a:endParaRPr lang="en-US" altLang="zh-CN" dirty="0" smtClean="0">
              <a:latin typeface="Times" charset="0"/>
            </a:endParaRPr>
          </a:p>
          <a:p>
            <a:endParaRPr lang="en-US" altLang="zh-CN" dirty="0" smtClean="0">
              <a:latin typeface="Times" charset="0"/>
            </a:endParaRPr>
          </a:p>
          <a:p>
            <a:r>
              <a:rPr lang="en-US" altLang="zh-CN" dirty="0" smtClean="0">
                <a:latin typeface="Times" charset="0"/>
              </a:rPr>
              <a:t>Algorithm Development(General Solution)(test)</a:t>
            </a:r>
          </a:p>
          <a:p>
            <a:r>
              <a:rPr lang="zh-CN" altLang="en-US" smtClean="0">
                <a:latin typeface="Times" charset="0"/>
              </a:rPr>
              <a:t>算法开发（通用解决方案）（测试）</a:t>
            </a:r>
            <a:endParaRPr lang="en-US" altLang="zh-CN" dirty="0" smtClean="0">
              <a:latin typeface="Times" charset="0"/>
            </a:endParaRPr>
          </a:p>
          <a:p>
            <a:endParaRPr lang="en-US" altLang="zh-CN" dirty="0" smtClean="0">
              <a:latin typeface="Times" charset="0"/>
            </a:endParaRPr>
          </a:p>
          <a:p>
            <a:r>
              <a:rPr lang="en-US" altLang="zh-CN" dirty="0" smtClean="0">
                <a:latin typeface="Times" charset="0"/>
              </a:rPr>
              <a:t>Implementation(Concrete Solution)(test)</a:t>
            </a:r>
          </a:p>
          <a:p>
            <a:r>
              <a:rPr lang="zh-CN" altLang="en-US" smtClean="0">
                <a:latin typeface="Times" charset="0"/>
              </a:rPr>
              <a:t>实施（具体解决方案）（测试）</a:t>
            </a:r>
            <a:endParaRPr lang="en-US" altLang="zh-CN" dirty="0" smtClean="0">
              <a:latin typeface="Times" charset="0"/>
            </a:endParaRPr>
          </a:p>
          <a:p>
            <a:endParaRPr lang="en-US" altLang="zh-CN" dirty="0" smtClean="0">
              <a:latin typeface="Times" charset="0"/>
            </a:endParaRPr>
          </a:p>
          <a:p>
            <a:r>
              <a:rPr lang="en-US" altLang="zh-CN" dirty="0" smtClean="0">
                <a:latin typeface="Times" charset="0"/>
              </a:rPr>
              <a:t>Maintenance</a:t>
            </a:r>
          </a:p>
          <a:p>
            <a:r>
              <a:rPr lang="zh-CN" altLang="en-US" smtClean="0">
                <a:latin typeface="Times" charset="0"/>
              </a:rPr>
              <a:t>维护</a:t>
            </a:r>
            <a:endParaRPr lang="en-US" altLang="zh-CN" dirty="0" smtClean="0">
              <a:latin typeface="Times" charset="0"/>
            </a:endParaRPr>
          </a:p>
        </p:txBody>
      </p:sp>
      <p:sp>
        <p:nvSpPr>
          <p:cNvPr id="952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375F2D56-54A7-4A65-8B26-6EC682F2223A}" type="slidenum">
              <a:rPr lang="en-US" altLang="zh-CN" sz="1200" i="0" smtClean="0">
                <a:latin typeface="Times" charset="0"/>
              </a:rPr>
              <a:pPr/>
              <a:t>15</a:t>
            </a:fld>
            <a:endParaRPr lang="en-US" altLang="zh-CN" sz="1200" i="0" dirty="0" smtClean="0">
              <a:latin typeface="Times"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ChangeArrowheads="1" noTextEdit="1"/>
          </p:cNvSpPr>
          <p:nvPr>
            <p:ph type="sldImg"/>
          </p:nvPr>
        </p:nvSpPr>
        <p:spPr>
          <a:ln/>
        </p:spPr>
      </p:sp>
      <p:sp>
        <p:nvSpPr>
          <p:cNvPr id="97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972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586820B8-EC75-447C-9C7E-98DA2EC45D45}" type="slidenum">
              <a:rPr lang="en-US" altLang="zh-CN" sz="1200" i="0" smtClean="0">
                <a:latin typeface="Times" charset="0"/>
              </a:rPr>
              <a:pPr/>
              <a:t>16</a:t>
            </a:fld>
            <a:endParaRPr lang="en-US" altLang="zh-CN" sz="1200" i="0" dirty="0" smtClean="0">
              <a:latin typeface="Times"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ChangeArrowheads="1" noTextEdit="1"/>
          </p:cNvSpPr>
          <p:nvPr>
            <p:ph type="sldImg"/>
          </p:nvPr>
        </p:nvSpPr>
        <p:spPr>
          <a:ln/>
        </p:spPr>
      </p:sp>
      <p:sp>
        <p:nvSpPr>
          <p:cNvPr id="98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983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520EB8B1-9BF6-4E16-AEA0-B7EC57B46C1F}" type="slidenum">
              <a:rPr lang="en-US" altLang="zh-CN" sz="1200" i="0" smtClean="0">
                <a:latin typeface="Times" charset="0"/>
              </a:rPr>
              <a:pPr/>
              <a:t>17</a:t>
            </a:fld>
            <a:endParaRPr lang="en-US" altLang="zh-CN" sz="1200" i="0" dirty="0" smtClean="0">
              <a:latin typeface="Times"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ChangeArrowheads="1" noTextEdi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F3B5549A-C306-40B7-9E44-4A86EAAAE65C}" type="slidenum">
              <a:rPr lang="en-US" altLang="zh-CN" sz="1200" i="0" smtClean="0">
                <a:latin typeface="Times" charset="0"/>
              </a:rPr>
              <a:pPr/>
              <a:t>19</a:t>
            </a:fld>
            <a:endParaRPr lang="en-US" altLang="zh-CN" sz="1200" i="0" dirty="0" smtClean="0">
              <a:latin typeface="Times"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ChangeArrowheads="1" noTextEdit="1"/>
          </p:cNvSpPr>
          <p:nvPr>
            <p:ph type="sldImg"/>
          </p:nvPr>
        </p:nvSpPr>
        <p:spPr>
          <a:ln/>
        </p:spPr>
      </p:sp>
      <p:sp>
        <p:nvSpPr>
          <p:cNvPr id="100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latin typeface="Times" charset="0"/>
              </a:rPr>
              <a:t>Boolean expression</a:t>
            </a:r>
          </a:p>
          <a:p>
            <a:r>
              <a:rPr lang="zh-CN" altLang="en-US" smtClean="0">
                <a:latin typeface="Times" charset="0"/>
              </a:rPr>
              <a:t>布尔表达式</a:t>
            </a:r>
            <a:endParaRPr lang="en-US" altLang="zh-CN" dirty="0" smtClean="0">
              <a:latin typeface="Times" charset="0"/>
            </a:endParaRPr>
          </a:p>
          <a:p>
            <a:endParaRPr lang="en-US" altLang="zh-CN" dirty="0" smtClean="0">
              <a:latin typeface="Times" charset="0"/>
            </a:endParaRPr>
          </a:p>
          <a:p>
            <a:r>
              <a:rPr lang="en-US" altLang="zh-CN" dirty="0" smtClean="0">
                <a:latin typeface="Times" charset="0"/>
              </a:rPr>
              <a:t>Zero or more statements in sequence</a:t>
            </a:r>
          </a:p>
          <a:p>
            <a:r>
              <a:rPr lang="zh-CN" altLang="en-US" smtClean="0">
                <a:latin typeface="Times" charset="0"/>
              </a:rPr>
              <a:t>序列中的零个或多个语句</a:t>
            </a:r>
            <a:endParaRPr lang="en-US" altLang="zh-CN" dirty="0" smtClean="0">
              <a:latin typeface="Times" charset="0"/>
            </a:endParaRPr>
          </a:p>
          <a:p>
            <a:endParaRPr lang="en-US" altLang="zh-CN" dirty="0" smtClean="0">
              <a:latin typeface="Times" charset="0"/>
            </a:endParaRPr>
          </a:p>
          <a:p>
            <a:r>
              <a:rPr lang="en-US" altLang="zh-CN" dirty="0" smtClean="0">
                <a:latin typeface="Times" charset="0"/>
              </a:rPr>
              <a:t>Rest of program or module</a:t>
            </a:r>
          </a:p>
          <a:p>
            <a:r>
              <a:rPr lang="zh-CN" altLang="en-US" smtClean="0">
                <a:latin typeface="Times" charset="0"/>
              </a:rPr>
              <a:t>程序或模块的其余部分</a:t>
            </a:r>
            <a:endParaRPr lang="en-US" altLang="zh-CN" dirty="0" smtClean="0">
              <a:latin typeface="Times" charset="0"/>
            </a:endParaRPr>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8E7E49AE-87D9-4580-82DC-B753BC9ECCDF}" type="slidenum">
              <a:rPr lang="en-US" altLang="zh-CN" sz="1200" i="0" smtClean="0">
                <a:latin typeface="Times" charset="0"/>
              </a:rPr>
              <a:pPr/>
              <a:t>20</a:t>
            </a:fld>
            <a:endParaRPr lang="en-US" altLang="zh-CN" sz="1200" i="0" dirty="0" smtClean="0">
              <a:latin typeface="Times"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ChangeArrowheads="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101380"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r"/>
            <a:fld id="{A01C680F-1CEB-4C4A-92F5-D8317CF59BD7}" type="slidenum">
              <a:rPr lang="en-US" altLang="zh-CN" sz="1200" i="0">
                <a:latin typeface="Times" charset="0"/>
              </a:rPr>
              <a:pPr algn="r"/>
              <a:t>21</a:t>
            </a:fld>
            <a:endParaRPr lang="en-US" altLang="zh-CN" sz="1200" i="0" dirty="0">
              <a:latin typeface="Times"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ChangeArrowheads="1" noTextEdit="1"/>
          </p:cNvSpPr>
          <p:nvPr>
            <p:ph type="sldImg"/>
          </p:nvPr>
        </p:nvSpPr>
        <p:spPr>
          <a:ln/>
        </p:spPr>
      </p:sp>
      <p:sp>
        <p:nvSpPr>
          <p:cNvPr id="1024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102404"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r"/>
            <a:fld id="{7093F05C-9485-4C06-AEEB-F993077DF179}" type="slidenum">
              <a:rPr lang="en-US" altLang="zh-CN" sz="1200" i="0">
                <a:latin typeface="Times" charset="0"/>
              </a:rPr>
              <a:pPr algn="r"/>
              <a:t>22</a:t>
            </a:fld>
            <a:endParaRPr lang="en-US" altLang="zh-CN" sz="1200" i="0" dirty="0">
              <a:latin typeface="Times"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ChangeArrowheads="1" noTextEdit="1"/>
          </p:cNvSpPr>
          <p:nvPr>
            <p:ph type="sldImg"/>
          </p:nvPr>
        </p:nvSpPr>
        <p:spPr>
          <a:ln/>
        </p:spPr>
      </p:sp>
      <p:sp>
        <p:nvSpPr>
          <p:cNvPr id="1034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latin typeface="Times" charset="0"/>
              </a:rPr>
              <a:t>Boolean expression</a:t>
            </a:r>
          </a:p>
          <a:p>
            <a:r>
              <a:rPr lang="zh-CN" altLang="en-US" smtClean="0">
                <a:latin typeface="Times" charset="0"/>
              </a:rPr>
              <a:t>布尔表达式</a:t>
            </a:r>
            <a:endParaRPr lang="en-US" altLang="zh-CN" dirty="0" smtClean="0">
              <a:latin typeface="Times" charset="0"/>
            </a:endParaRPr>
          </a:p>
          <a:p>
            <a:endParaRPr lang="en-US" altLang="zh-CN" dirty="0" smtClean="0">
              <a:latin typeface="Times" charset="0"/>
            </a:endParaRPr>
          </a:p>
          <a:p>
            <a:r>
              <a:rPr lang="en-US" altLang="zh-CN" dirty="0" smtClean="0">
                <a:latin typeface="Times" charset="0"/>
              </a:rPr>
              <a:t>Statement or sequence of statements</a:t>
            </a:r>
          </a:p>
          <a:p>
            <a:r>
              <a:rPr lang="zh-CN" altLang="en-US" smtClean="0">
                <a:latin typeface="Times" charset="0"/>
              </a:rPr>
              <a:t>语句或语句序列</a:t>
            </a:r>
            <a:endParaRPr lang="en-US" altLang="zh-CN" dirty="0" smtClean="0">
              <a:latin typeface="Times" charset="0"/>
            </a:endParaRPr>
          </a:p>
          <a:p>
            <a:endParaRPr lang="en-US" altLang="zh-CN" dirty="0" smtClean="0">
              <a:latin typeface="Times" charset="0"/>
            </a:endParaRPr>
          </a:p>
          <a:p>
            <a:r>
              <a:rPr lang="en-US" altLang="zh-CN" dirty="0" smtClean="0">
                <a:latin typeface="Times" charset="0"/>
              </a:rPr>
              <a:t>Next statement or sequence of statements</a:t>
            </a:r>
          </a:p>
          <a:p>
            <a:r>
              <a:rPr lang="zh-CN" altLang="en-US" smtClean="0">
                <a:latin typeface="Times" charset="0"/>
              </a:rPr>
              <a:t>下一个语句或语句序列</a:t>
            </a:r>
            <a:endParaRPr lang="zh-CN" altLang="zh-CN" smtClean="0">
              <a:latin typeface="Times" charset="0"/>
            </a:endParaRPr>
          </a:p>
        </p:txBody>
      </p:sp>
      <p:sp>
        <p:nvSpPr>
          <p:cNvPr id="1034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FB4A457C-6CDF-492B-BB4C-7CD69FB8C501}" type="slidenum">
              <a:rPr lang="en-US" altLang="zh-CN" sz="1200" i="0" smtClean="0">
                <a:latin typeface="Times" charset="0"/>
              </a:rPr>
              <a:pPr/>
              <a:t>23</a:t>
            </a:fld>
            <a:endParaRPr lang="en-US" altLang="zh-CN" sz="1200" i="0" dirty="0" smtClean="0">
              <a:latin typeface="Times"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ChangeArrowheads="1" noTextEdit="1"/>
          </p:cNvSpPr>
          <p:nvPr>
            <p:ph type="sldImg"/>
          </p:nvPr>
        </p:nvSpPr>
        <p:spPr>
          <a:ln/>
        </p:spPr>
      </p:sp>
      <p:sp>
        <p:nvSpPr>
          <p:cNvPr id="1044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1044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BB055FF4-99E6-43B1-83CB-32FC5EC70227}" type="slidenum">
              <a:rPr lang="en-US" altLang="zh-CN" sz="1200" i="0" smtClean="0">
                <a:latin typeface="Times" charset="0"/>
              </a:rPr>
              <a:pPr/>
              <a:t>24</a:t>
            </a:fld>
            <a:endParaRPr lang="en-US" altLang="zh-CN" sz="1200" i="0" dirty="0" smtClean="0">
              <a:latin typeface="Times"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ChangeArrowheads="1" noTextEdit="1"/>
          </p:cNvSpPr>
          <p:nvPr>
            <p:ph type="sldImg"/>
          </p:nvPr>
        </p:nvSpPr>
        <p:spPr>
          <a:ln/>
        </p:spPr>
      </p:sp>
      <p:sp>
        <p:nvSpPr>
          <p:cNvPr id="1054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1054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0F557E77-09D9-4EFE-BEAA-2C7B505C2930}" type="slidenum">
              <a:rPr lang="en-US" altLang="zh-CN" sz="1200" i="0" smtClean="0">
                <a:latin typeface="Times" charset="0"/>
              </a:rPr>
              <a:pPr/>
              <a:t>25</a:t>
            </a:fld>
            <a:endParaRPr lang="en-US" altLang="zh-CN" sz="1200" i="0" smtClean="0">
              <a:latin typeface="Times"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ChangeArrowheads="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CD633E25-D936-449E-B24B-8CC6EA4CB496}" type="slidenum">
              <a:rPr lang="en-US" altLang="zh-CN" sz="1200" i="0" smtClean="0">
                <a:latin typeface="Times" charset="0"/>
              </a:rPr>
              <a:pPr/>
              <a:t>2</a:t>
            </a:fld>
            <a:endParaRPr lang="en-US" altLang="zh-CN" sz="1200" i="0" smtClean="0">
              <a:latin typeface="Times"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ChangeArrowheads="1" noTextEdit="1"/>
          </p:cNvSpPr>
          <p:nvPr>
            <p:ph type="sldImg"/>
          </p:nvPr>
        </p:nvSpPr>
        <p:spPr>
          <a:ln/>
        </p:spPr>
      </p:sp>
      <p:sp>
        <p:nvSpPr>
          <p:cNvPr id="1064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106500"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r"/>
            <a:fld id="{88E909BE-CD0B-4F31-BFFC-B7D7D7742348}" type="slidenum">
              <a:rPr lang="en-US" altLang="zh-CN" sz="1200" i="0">
                <a:latin typeface="Times" charset="0"/>
              </a:rPr>
              <a:pPr algn="r"/>
              <a:t>26</a:t>
            </a:fld>
            <a:endParaRPr lang="en-US" altLang="zh-CN" sz="1200" i="0">
              <a:latin typeface="Times"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ChangeArrowheads="1" noTextEdit="1"/>
          </p:cNvSpPr>
          <p:nvPr>
            <p:ph type="sldImg"/>
          </p:nvPr>
        </p:nvSpPr>
        <p:spPr>
          <a:ln/>
        </p:spPr>
      </p:sp>
      <p:sp>
        <p:nvSpPr>
          <p:cNvPr id="1075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107524"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r"/>
            <a:fld id="{A47E29D3-D5EA-4F5B-A26D-BD56C183CE2B}" type="slidenum">
              <a:rPr lang="en-US" altLang="zh-CN" sz="1200" i="0">
                <a:latin typeface="Times" charset="0"/>
              </a:rPr>
              <a:pPr algn="r"/>
              <a:t>27</a:t>
            </a:fld>
            <a:endParaRPr lang="en-US" altLang="zh-CN" sz="1200" i="0">
              <a:latin typeface="Times"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ChangeArrowheads="1" noTextEdit="1"/>
          </p:cNvSpPr>
          <p:nvPr>
            <p:ph type="sldImg"/>
          </p:nvPr>
        </p:nvSpPr>
        <p:spPr>
          <a:ln/>
        </p:spPr>
      </p:sp>
      <p:sp>
        <p:nvSpPr>
          <p:cNvPr id="108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108548"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r"/>
            <a:fld id="{AC186DD4-78F3-4389-AF0E-366A3CDF383B}" type="slidenum">
              <a:rPr lang="en-US" altLang="zh-CN" sz="1200" i="0">
                <a:latin typeface="Times" charset="0"/>
              </a:rPr>
              <a:pPr algn="r"/>
              <a:t>28</a:t>
            </a:fld>
            <a:endParaRPr lang="en-US" altLang="zh-CN" sz="1200" i="0">
              <a:latin typeface="Times"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ChangeArrowheads="1" noTextEdit="1"/>
          </p:cNvSpPr>
          <p:nvPr>
            <p:ph type="sldImg"/>
          </p:nvPr>
        </p:nvSpPr>
        <p:spPr>
          <a:ln/>
        </p:spPr>
      </p:sp>
      <p:sp>
        <p:nvSpPr>
          <p:cNvPr id="1095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109572"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r"/>
            <a:fld id="{D902DE74-9C0E-4997-B802-C51FB34BFDF5}" type="slidenum">
              <a:rPr lang="en-US" altLang="zh-CN" sz="1200" i="0">
                <a:latin typeface="Times" charset="0"/>
              </a:rPr>
              <a:pPr algn="r"/>
              <a:t>29</a:t>
            </a:fld>
            <a:endParaRPr lang="en-US" altLang="zh-CN" sz="1200" i="0">
              <a:latin typeface="Times"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ChangeArrowheads="1" noTextEdit="1"/>
          </p:cNvSpPr>
          <p:nvPr>
            <p:ph type="sldImg"/>
          </p:nvPr>
        </p:nvSpPr>
        <p:spPr>
          <a:ln/>
        </p:spPr>
      </p:sp>
      <p:sp>
        <p:nvSpPr>
          <p:cNvPr id="1105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Times" charset="0"/>
              </a:rPr>
              <a:t>记录</a:t>
            </a:r>
          </a:p>
          <a:p>
            <a:r>
              <a:rPr lang="zh-CN" altLang="en-US" smtClean="0">
                <a:latin typeface="Times" charset="0"/>
              </a:rPr>
              <a:t>一个命名的异构项目集合，其中按名称访问各个项目。 例如，我们可以将名称，年龄和小时工资项捆绑到名为</a:t>
            </a:r>
            <a:r>
              <a:rPr lang="en-US" altLang="zh-CN" smtClean="0">
                <a:latin typeface="Times" charset="0"/>
              </a:rPr>
              <a:t>Employee</a:t>
            </a:r>
            <a:r>
              <a:rPr lang="zh-CN" altLang="en-US" smtClean="0">
                <a:latin typeface="Times" charset="0"/>
              </a:rPr>
              <a:t>的记录中</a:t>
            </a:r>
          </a:p>
          <a:p>
            <a:r>
              <a:rPr lang="zh-CN" altLang="en-US" smtClean="0">
                <a:latin typeface="Times" charset="0"/>
              </a:rPr>
              <a:t>数组</a:t>
            </a:r>
          </a:p>
          <a:p>
            <a:r>
              <a:rPr lang="zh-CN" altLang="en-US" smtClean="0">
                <a:latin typeface="Times" charset="0"/>
              </a:rPr>
              <a:t>一个命名的同类项目集合，其中单个项目通过其集合中的位置（索引）进行访问</a:t>
            </a:r>
            <a:endParaRPr lang="zh-CN" altLang="zh-CN" smtClean="0">
              <a:latin typeface="Times" charset="0"/>
            </a:endParaRPr>
          </a:p>
        </p:txBody>
      </p:sp>
      <p:sp>
        <p:nvSpPr>
          <p:cNvPr id="1105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312BEDF3-275C-4558-9F9F-0492148BDFDE}" type="slidenum">
              <a:rPr lang="en-US" altLang="zh-CN" sz="1200" i="0" smtClean="0">
                <a:latin typeface="Times" charset="0"/>
              </a:rPr>
              <a:pPr/>
              <a:t>30</a:t>
            </a:fld>
            <a:endParaRPr lang="en-US" altLang="zh-CN" sz="1200" i="0" smtClean="0">
              <a:latin typeface="Times"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ChangeArrowheads="1" noTextEdit="1"/>
          </p:cNvSpPr>
          <p:nvPr>
            <p:ph type="sldImg"/>
          </p:nvPr>
        </p:nvSpPr>
        <p:spPr>
          <a:ln/>
        </p:spPr>
      </p:sp>
      <p:sp>
        <p:nvSpPr>
          <p:cNvPr id="112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1126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9D161C29-4A92-4B9B-8C18-1900CC727872}" type="slidenum">
              <a:rPr lang="en-US" altLang="zh-CN" sz="1200" i="0" smtClean="0">
                <a:latin typeface="Times" charset="0"/>
              </a:rPr>
              <a:pPr/>
              <a:t>31</a:t>
            </a:fld>
            <a:endParaRPr lang="en-US" altLang="zh-CN" sz="1200" i="0" smtClean="0">
              <a:latin typeface="Times"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ChangeArrowheads="1" noTextEdit="1"/>
          </p:cNvSpPr>
          <p:nvPr>
            <p:ph type="sldImg"/>
          </p:nvPr>
        </p:nvSpPr>
        <p:spPr>
          <a:ln/>
        </p:spPr>
      </p:sp>
      <p:sp>
        <p:nvSpPr>
          <p:cNvPr id="1136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1136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9D5C986E-3B88-4A6B-B233-1BAF9C6E0E5E}" type="slidenum">
              <a:rPr lang="en-US" altLang="zh-CN" sz="1200" i="0" smtClean="0">
                <a:latin typeface="Times" charset="0"/>
              </a:rPr>
              <a:pPr/>
              <a:t>32</a:t>
            </a:fld>
            <a:endParaRPr lang="en-US" altLang="zh-CN" sz="1200" i="0" smtClean="0">
              <a:latin typeface="Times"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90FD63D6-4247-471C-9701-271F836B742C}" type="slidenum">
              <a:rPr lang="en-US" altLang="zh-CN" sz="1200" i="0" smtClean="0">
                <a:latin typeface="Times" charset="0"/>
              </a:rPr>
              <a:pPr/>
              <a:t>33</a:t>
            </a:fld>
            <a:endParaRPr lang="en-US" altLang="zh-CN" sz="1200" i="0" smtClean="0">
              <a:latin typeface="Times"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ChangeArrowheads="1" noTextEdit="1"/>
          </p:cNvSpPr>
          <p:nvPr>
            <p:ph type="sldImg"/>
          </p:nvPr>
        </p:nvSpPr>
        <p:spPr>
          <a:ln/>
        </p:spPr>
      </p:sp>
      <p:sp>
        <p:nvSpPr>
          <p:cNvPr id="11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115716"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r"/>
            <a:fld id="{AEB303AF-42D6-413E-AEA6-3B74F07D4078}" type="slidenum">
              <a:rPr lang="en-US" altLang="zh-CN" sz="1200" i="0">
                <a:latin typeface="Times" charset="0"/>
              </a:rPr>
              <a:pPr algn="r"/>
              <a:t>34</a:t>
            </a:fld>
            <a:endParaRPr lang="en-US" altLang="zh-CN" sz="1200" i="0">
              <a:latin typeface="Times"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ChangeArrowheads="1" noTextEdit="1"/>
          </p:cNvSpPr>
          <p:nvPr>
            <p:ph type="sldImg"/>
          </p:nvPr>
        </p:nvSpPr>
        <p:spPr>
          <a:ln/>
        </p:spPr>
      </p:sp>
      <p:sp>
        <p:nvSpPr>
          <p:cNvPr id="111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1116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BE39B8A9-F652-4462-8269-3F9035A6256A}" type="slidenum">
              <a:rPr lang="en-US" altLang="zh-CN" sz="1200" i="0" smtClean="0">
                <a:latin typeface="Times" charset="0"/>
              </a:rPr>
              <a:pPr/>
              <a:t>35</a:t>
            </a:fld>
            <a:endParaRPr lang="en-US" altLang="zh-CN" sz="1200" i="0" smtClean="0">
              <a:latin typeface="Times"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ChangeArrowheads="1" noTextEdit="1"/>
          </p:cNvSpPr>
          <p:nvPr>
            <p:ph type="sldImg"/>
          </p:nvPr>
        </p:nvSpPr>
        <p:spPr>
          <a:ln/>
        </p:spPr>
      </p:sp>
      <p:sp>
        <p:nvSpPr>
          <p:cNvPr id="870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Times" charset="0"/>
              </a:rPr>
              <a:t>找到一个令人困惑，痛苦，烦恼或不安的问题的解决方案的行为</a:t>
            </a:r>
          </a:p>
          <a:p>
            <a:endParaRPr lang="zh-CN" altLang="en-US" smtClean="0">
              <a:latin typeface="Times" charset="0"/>
            </a:endParaRPr>
          </a:p>
          <a:p>
            <a:r>
              <a:rPr lang="zh-CN" altLang="en-US" smtClean="0">
                <a:latin typeface="Times" charset="0"/>
              </a:rPr>
              <a:t>你如何定义问题解决？</a:t>
            </a:r>
            <a:endParaRPr lang="zh-CN" altLang="zh-CN" smtClean="0">
              <a:latin typeface="Times" charset="0"/>
            </a:endParaRPr>
          </a:p>
        </p:txBody>
      </p:sp>
      <p:sp>
        <p:nvSpPr>
          <p:cNvPr id="870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32CE8BF5-702F-4933-9389-D752ADB72850}" type="slidenum">
              <a:rPr lang="en-US" altLang="zh-CN" sz="1200" i="0" smtClean="0">
                <a:latin typeface="Times" charset="0"/>
              </a:rPr>
              <a:pPr/>
              <a:t>4</a:t>
            </a:fld>
            <a:endParaRPr lang="en-US" altLang="zh-CN" sz="1200" i="0" smtClean="0">
              <a:latin typeface="Times"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ChangeArrowheads="1" noTextEdit="1"/>
          </p:cNvSpPr>
          <p:nvPr>
            <p:ph type="sldImg"/>
          </p:nvPr>
        </p:nvSpPr>
        <p:spPr>
          <a:ln/>
        </p:spPr>
      </p:sp>
      <p:sp>
        <p:nvSpPr>
          <p:cNvPr id="117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1177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BBE0BE43-48AE-4FC5-9963-F9A3CB3929D4}" type="slidenum">
              <a:rPr lang="en-US" altLang="zh-CN" sz="1200" i="0" smtClean="0">
                <a:latin typeface="Times" charset="0"/>
              </a:rPr>
              <a:pPr/>
              <a:t>36</a:t>
            </a:fld>
            <a:endParaRPr lang="en-US" altLang="zh-CN" sz="1200" i="0" smtClean="0">
              <a:latin typeface="Times"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ChangeArrowheads="1" noTextEdit="1"/>
          </p:cNvSpPr>
          <p:nvPr>
            <p:ph type="sldImg"/>
          </p:nvPr>
        </p:nvSpPr>
        <p:spPr>
          <a:ln/>
        </p:spPr>
      </p:sp>
      <p:sp>
        <p:nvSpPr>
          <p:cNvPr id="1187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1187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28C187C7-24F0-42A4-8BDC-CF76B8834599}" type="slidenum">
              <a:rPr lang="en-US" altLang="zh-CN" sz="1200" i="0" smtClean="0">
                <a:latin typeface="Times" charset="0"/>
              </a:rPr>
              <a:pPr/>
              <a:t>37</a:t>
            </a:fld>
            <a:endParaRPr lang="en-US" altLang="zh-CN" sz="1200" i="0" smtClean="0">
              <a:latin typeface="Times"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ChangeArrowheads="1" noTextEdit="1"/>
          </p:cNvSpPr>
          <p:nvPr>
            <p:ph type="sldImg"/>
          </p:nvPr>
        </p:nvSpPr>
        <p:spPr>
          <a:ln/>
        </p:spPr>
      </p:sp>
      <p:sp>
        <p:nvSpPr>
          <p:cNvPr id="121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1218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23C03CE0-0092-4547-AFA3-84417F49B897}" type="slidenum">
              <a:rPr lang="en-US" altLang="zh-CN" sz="1200" i="0" smtClean="0">
                <a:latin typeface="Times" charset="0"/>
              </a:rPr>
              <a:pPr/>
              <a:t>38</a:t>
            </a:fld>
            <a:endParaRPr lang="en-US" altLang="zh-CN" sz="1200" i="0" smtClean="0">
              <a:latin typeface="Times"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r"/>
            <a:fld id="{0287174C-792F-4112-8057-2842567EAE6C}" type="slidenum">
              <a:rPr lang="en-US" altLang="zh-CN" sz="1200" i="0">
                <a:latin typeface="Times" charset="0"/>
              </a:rPr>
              <a:pPr algn="r"/>
              <a:t>39</a:t>
            </a:fld>
            <a:endParaRPr lang="en-US" altLang="zh-CN" sz="1200" i="0">
              <a:latin typeface="Times"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r"/>
            <a:fld id="{0655EEC3-D14B-4F34-90F6-C024D91D72D3}" type="slidenum">
              <a:rPr lang="en-US" altLang="zh-CN" sz="1200" i="0">
                <a:latin typeface="Times" charset="0"/>
              </a:rPr>
              <a:pPr algn="r"/>
              <a:t>40</a:t>
            </a:fld>
            <a:endParaRPr lang="en-US" altLang="zh-CN" sz="1200" i="0">
              <a:latin typeface="Times"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725923EA-5675-4901-9118-AE37ACE799F3}" type="slidenum">
              <a:rPr lang="en-US" altLang="zh-CN" sz="1200" i="0" smtClean="0">
                <a:latin typeface="Times" charset="0"/>
              </a:rPr>
              <a:pPr/>
              <a:t>41</a:t>
            </a:fld>
            <a:endParaRPr lang="en-US" altLang="zh-CN" sz="1200" i="0" smtClean="0">
              <a:latin typeface="Times"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Times"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A8D80489-E5C6-4DDB-AB9A-36920C96A464}" type="slidenum">
              <a:rPr lang="en-US" altLang="zh-CN" sz="1200" i="0" smtClean="0">
                <a:latin typeface="Times" charset="0"/>
              </a:rPr>
              <a:pPr/>
              <a:t>42</a:t>
            </a:fld>
            <a:endParaRPr lang="en-US" altLang="zh-CN" sz="1200" i="0" smtClean="0">
              <a:latin typeface="Times"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Times"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1CBB2130-BD17-4A46-AA35-23DDD94163A1}" type="slidenum">
              <a:rPr lang="en-US" altLang="zh-CN" sz="1200" i="0" smtClean="0">
                <a:latin typeface="Times" charset="0"/>
              </a:rPr>
              <a:pPr/>
              <a:t>43</a:t>
            </a:fld>
            <a:endParaRPr lang="en-US" altLang="zh-CN" sz="1200" i="0" smtClean="0">
              <a:latin typeface="Times"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Times"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1CBB2130-BD17-4A46-AA35-23DDD94163A1}" type="slidenum">
              <a:rPr lang="en-US" altLang="zh-CN" sz="1200" i="0" smtClean="0">
                <a:latin typeface="Times" charset="0"/>
              </a:rPr>
              <a:pPr/>
              <a:t>44</a:t>
            </a:fld>
            <a:endParaRPr lang="en-US" altLang="zh-CN" sz="1200" i="0" smtClean="0">
              <a:latin typeface="Times"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Times"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8D869667-9274-4FE7-81EE-0E3AA60A4222}" type="slidenum">
              <a:rPr lang="en-US" altLang="zh-CN" sz="1200" i="0" smtClean="0">
                <a:solidFill>
                  <a:srgbClr val="000000"/>
                </a:solidFill>
                <a:latin typeface="Times" charset="0"/>
              </a:rPr>
              <a:pPr/>
              <a:t>45</a:t>
            </a:fld>
            <a:endParaRPr lang="en-US" altLang="zh-CN" sz="1200" i="0" smtClean="0">
              <a:solidFill>
                <a:srgbClr val="000000"/>
              </a:solidFill>
              <a:latin typeface="Times"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zh-CN" smtClean="0">
              <a:latin typeface="Times"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ChangeArrowheads="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35871E18-084C-4CF5-A21D-AA4433653356}" type="slidenum">
              <a:rPr lang="en-US" altLang="zh-CN" sz="1200" i="0" smtClean="0">
                <a:latin typeface="Times" charset="0"/>
              </a:rPr>
              <a:pPr/>
              <a:t>6</a:t>
            </a:fld>
            <a:endParaRPr lang="en-US" altLang="zh-CN" sz="1200" i="0" dirty="0" smtClean="0">
              <a:latin typeface="Times"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F6CB0364-D491-4A37-B551-040F0365E9B9}" type="slidenum">
              <a:rPr lang="en-US" altLang="zh-CN" sz="1200" i="0" smtClean="0">
                <a:solidFill>
                  <a:srgbClr val="000000"/>
                </a:solidFill>
                <a:latin typeface="Times" charset="0"/>
              </a:rPr>
              <a:pPr/>
              <a:t>46</a:t>
            </a:fld>
            <a:endParaRPr lang="en-US" altLang="zh-CN" sz="1200" i="0" smtClean="0">
              <a:solidFill>
                <a:srgbClr val="000000"/>
              </a:solidFill>
              <a:latin typeface="Times"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zh-CN" smtClean="0">
              <a:latin typeface="Times"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E5C97F7C-8F44-41B7-A500-4CA2388A8A57}" type="slidenum">
              <a:rPr lang="en-US" altLang="zh-CN" sz="1200" i="0" smtClean="0">
                <a:solidFill>
                  <a:srgbClr val="000000"/>
                </a:solidFill>
                <a:latin typeface="Times" charset="0"/>
              </a:rPr>
              <a:pPr/>
              <a:t>47</a:t>
            </a:fld>
            <a:endParaRPr lang="en-US" altLang="zh-CN" sz="1200" i="0" smtClean="0">
              <a:solidFill>
                <a:srgbClr val="000000"/>
              </a:solidFill>
              <a:latin typeface="Times"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zh-CN" smtClean="0">
              <a:latin typeface="Times"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D2F4A924-6AB3-4DB6-9D47-1D646C55E580}" type="slidenum">
              <a:rPr lang="en-US" altLang="zh-CN" sz="1200" i="0" smtClean="0">
                <a:solidFill>
                  <a:srgbClr val="000000"/>
                </a:solidFill>
                <a:latin typeface="Times" charset="0"/>
              </a:rPr>
              <a:pPr/>
              <a:t>48</a:t>
            </a:fld>
            <a:endParaRPr lang="en-US" altLang="zh-CN" sz="1200" i="0" smtClean="0">
              <a:solidFill>
                <a:srgbClr val="000000"/>
              </a:solidFill>
              <a:latin typeface="Times"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zh-CN" smtClean="0">
              <a:latin typeface="Times"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r"/>
            <a:fld id="{DD540571-7044-4ED6-9751-39D69A7A8BD7}" type="slidenum">
              <a:rPr lang="en-US" altLang="zh-CN" sz="1200" i="0">
                <a:solidFill>
                  <a:srgbClr val="000000"/>
                </a:solidFill>
                <a:latin typeface="Times" charset="0"/>
              </a:rPr>
              <a:pPr algn="r"/>
              <a:t>49</a:t>
            </a:fld>
            <a:endParaRPr lang="en-US" altLang="zh-CN" sz="1200" i="0">
              <a:solidFill>
                <a:srgbClr val="000000"/>
              </a:solidFill>
              <a:latin typeface="Times" charset="0"/>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zh-CN" smtClean="0">
              <a:latin typeface="Times"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r"/>
            <a:fld id="{4744C8EB-D727-49F9-B087-CF118C7BD193}" type="slidenum">
              <a:rPr lang="en-US" altLang="zh-CN" sz="1200" i="0">
                <a:solidFill>
                  <a:srgbClr val="000000"/>
                </a:solidFill>
                <a:latin typeface="Times" charset="0"/>
              </a:rPr>
              <a:pPr algn="r"/>
              <a:t>50</a:t>
            </a:fld>
            <a:endParaRPr lang="en-US" altLang="zh-CN" sz="1200" i="0">
              <a:solidFill>
                <a:srgbClr val="000000"/>
              </a:solidFill>
              <a:latin typeface="Times" charset="0"/>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zh-CN" smtClean="0">
              <a:latin typeface="Times"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r"/>
            <a:fld id="{FDC38F2F-F6B5-4E66-987D-5C068839C949}" type="slidenum">
              <a:rPr lang="en-US" altLang="zh-CN" sz="1200" i="0">
                <a:solidFill>
                  <a:srgbClr val="000000"/>
                </a:solidFill>
                <a:latin typeface="Times" charset="0"/>
              </a:rPr>
              <a:pPr algn="r"/>
              <a:t>51</a:t>
            </a:fld>
            <a:endParaRPr lang="en-US" altLang="zh-CN" sz="1200" i="0">
              <a:solidFill>
                <a:srgbClr val="000000"/>
              </a:solidFill>
              <a:latin typeface="Times"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zh-CN" smtClean="0">
              <a:latin typeface="Times"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5D26A7AD-EDBC-494C-95E9-C601A6188954}" type="slidenum">
              <a:rPr lang="en-US" altLang="zh-CN" sz="1200" i="0" smtClean="0">
                <a:solidFill>
                  <a:srgbClr val="000000"/>
                </a:solidFill>
                <a:latin typeface="Times" charset="0"/>
              </a:rPr>
              <a:pPr/>
              <a:t>52</a:t>
            </a:fld>
            <a:endParaRPr lang="en-US" altLang="zh-CN" sz="1200" i="0" smtClean="0">
              <a:solidFill>
                <a:srgbClr val="000000"/>
              </a:solidFill>
              <a:latin typeface="Times"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zh-CN" smtClean="0">
              <a:latin typeface="Times"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176B8130-AE43-42D6-B1D9-92C5742DCE59}" type="slidenum">
              <a:rPr lang="en-US" altLang="zh-CN" sz="1200" i="0" smtClean="0">
                <a:solidFill>
                  <a:srgbClr val="000000"/>
                </a:solidFill>
                <a:latin typeface="Times" charset="0"/>
              </a:rPr>
              <a:pPr/>
              <a:t>53</a:t>
            </a:fld>
            <a:endParaRPr lang="en-US" altLang="zh-CN" sz="1200" i="0" smtClean="0">
              <a:solidFill>
                <a:srgbClr val="000000"/>
              </a:solidFill>
              <a:latin typeface="Times"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zh-CN" smtClean="0">
              <a:latin typeface="Times"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1F0FC84B-D611-420F-9432-3F8C84A62320}" type="slidenum">
              <a:rPr lang="en-US" altLang="zh-CN" sz="1200" i="0" smtClean="0">
                <a:solidFill>
                  <a:srgbClr val="000000"/>
                </a:solidFill>
                <a:latin typeface="Times" charset="0"/>
              </a:rPr>
              <a:pPr/>
              <a:t>54</a:t>
            </a:fld>
            <a:endParaRPr lang="en-US" altLang="zh-CN" sz="1200" i="0" smtClean="0">
              <a:solidFill>
                <a:srgbClr val="000000"/>
              </a:solidFill>
              <a:latin typeface="Times"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zh-CN" smtClean="0">
              <a:latin typeface="Times"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r"/>
            <a:fld id="{F254B778-B3A0-48DD-9CA3-BBB954931DA1}" type="slidenum">
              <a:rPr lang="en-US" altLang="zh-CN" sz="1200" i="0">
                <a:solidFill>
                  <a:srgbClr val="000000"/>
                </a:solidFill>
                <a:latin typeface="Times" charset="0"/>
              </a:rPr>
              <a:pPr algn="r"/>
              <a:t>55</a:t>
            </a:fld>
            <a:endParaRPr lang="en-US" altLang="zh-CN" sz="1200" i="0">
              <a:solidFill>
                <a:srgbClr val="000000"/>
              </a:solidFill>
              <a:latin typeface="Times" charset="0"/>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zh-CN" smtClean="0">
              <a:latin typeface="Times"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ChangeArrowheads="1" noTextEdit="1"/>
          </p:cNvSpPr>
          <p:nvPr>
            <p:ph type="sldImg"/>
          </p:nvPr>
        </p:nvSpPr>
        <p:spPr>
          <a:ln/>
        </p:spPr>
      </p:sp>
      <p:sp>
        <p:nvSpPr>
          <p:cNvPr id="90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Times" charset="0"/>
              </a:rPr>
              <a:t>你是如何解决问题的？</a:t>
            </a:r>
          </a:p>
          <a:p>
            <a:endParaRPr lang="zh-CN" altLang="en-US" smtClean="0">
              <a:latin typeface="Times" charset="0"/>
            </a:endParaRPr>
          </a:p>
          <a:p>
            <a:r>
              <a:rPr lang="zh-CN" altLang="en-US" smtClean="0">
                <a:latin typeface="Times" charset="0"/>
              </a:rPr>
              <a:t>了解问题</a:t>
            </a:r>
          </a:p>
          <a:p>
            <a:r>
              <a:rPr lang="zh-CN" altLang="en-US" smtClean="0">
                <a:latin typeface="Times" charset="0"/>
              </a:rPr>
              <a:t>制定计划</a:t>
            </a:r>
          </a:p>
          <a:p>
            <a:r>
              <a:rPr lang="zh-CN" altLang="en-US" smtClean="0">
                <a:latin typeface="Times" charset="0"/>
              </a:rPr>
              <a:t>执行计划</a:t>
            </a:r>
          </a:p>
          <a:p>
            <a:r>
              <a:rPr lang="zh-CN" altLang="en-US" smtClean="0">
                <a:latin typeface="Times" charset="0"/>
              </a:rPr>
              <a:t>回望</a:t>
            </a:r>
            <a:endParaRPr lang="zh-CN" altLang="zh-CN" smtClean="0">
              <a:latin typeface="Times" charset="0"/>
            </a:endParaRPr>
          </a:p>
        </p:txBody>
      </p:sp>
      <p:sp>
        <p:nvSpPr>
          <p:cNvPr id="901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90CEC899-2C3D-4305-82AD-A21F3F2F63A1}" type="slidenum">
              <a:rPr lang="en-US" altLang="zh-CN" sz="1200" i="0" smtClean="0">
                <a:latin typeface="Times" charset="0"/>
              </a:rPr>
              <a:pPr/>
              <a:t>7</a:t>
            </a:fld>
            <a:endParaRPr lang="en-US" altLang="zh-CN" sz="1200" i="0" dirty="0" smtClean="0">
              <a:latin typeface="Times"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ChangeArrowheads="1" noTextEdit="1"/>
          </p:cNvSpPr>
          <p:nvPr>
            <p:ph type="sldImg"/>
          </p:nvPr>
        </p:nvSpPr>
        <p:spPr>
          <a:ln/>
        </p:spPr>
      </p:sp>
      <p:sp>
        <p:nvSpPr>
          <p:cNvPr id="140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140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1B2A1C99-226A-4112-9047-C725314A486B}" type="slidenum">
              <a:rPr lang="en-US" altLang="zh-CN" sz="1200" i="0" smtClean="0">
                <a:latin typeface="Times" charset="0"/>
              </a:rPr>
              <a:pPr/>
              <a:t>56</a:t>
            </a:fld>
            <a:endParaRPr lang="en-US" altLang="zh-CN" sz="1200" i="0" smtClean="0">
              <a:latin typeface="Times"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ChangeArrowheads="1" noTextEdit="1"/>
          </p:cNvSpPr>
          <p:nvPr>
            <p:ph type="sldImg"/>
          </p:nvPr>
        </p:nvSpPr>
        <p:spPr>
          <a:ln/>
        </p:spPr>
      </p:sp>
      <p:sp>
        <p:nvSpPr>
          <p:cNvPr id="141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1413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9276B6DA-27ED-41D1-B71F-3BBA4E078074}" type="slidenum">
              <a:rPr lang="en-US" altLang="zh-CN" sz="1200" i="0" smtClean="0">
                <a:latin typeface="Times" charset="0"/>
              </a:rPr>
              <a:pPr/>
              <a:t>57</a:t>
            </a:fld>
            <a:endParaRPr lang="en-US" altLang="zh-CN" sz="1200" i="0" smtClean="0">
              <a:latin typeface="Times"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ChangeArrowheads="1" noTextEdit="1"/>
          </p:cNvSpPr>
          <p:nvPr>
            <p:ph type="sldImg"/>
          </p:nvPr>
        </p:nvSpPr>
        <p:spPr>
          <a:ln/>
        </p:spPr>
      </p:sp>
      <p:sp>
        <p:nvSpPr>
          <p:cNvPr id="142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142340"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r"/>
            <a:fld id="{42D3D153-A1E1-4F3F-9B18-95B2A85F1228}" type="slidenum">
              <a:rPr lang="en-US" altLang="zh-CN" sz="1200" i="0">
                <a:latin typeface="Times" charset="0"/>
              </a:rPr>
              <a:pPr algn="r"/>
              <a:t>58</a:t>
            </a:fld>
            <a:endParaRPr lang="en-US" altLang="zh-CN" sz="1200" i="0">
              <a:latin typeface="Times"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ChangeArrowheads="1" noTextEdit="1"/>
          </p:cNvSpPr>
          <p:nvPr>
            <p:ph type="sldImg"/>
          </p:nvPr>
        </p:nvSpPr>
        <p:spPr>
          <a:ln/>
        </p:spPr>
      </p:sp>
      <p:sp>
        <p:nvSpPr>
          <p:cNvPr id="143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143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B04A495E-76B3-48B9-ACE5-D7C85C0E96DB}" type="slidenum">
              <a:rPr lang="en-US" altLang="zh-CN" sz="1200" i="0" smtClean="0">
                <a:latin typeface="Times" charset="0"/>
              </a:rPr>
              <a:pPr/>
              <a:t>59</a:t>
            </a:fld>
            <a:endParaRPr lang="en-US" altLang="zh-CN" sz="1200" i="0" smtClean="0">
              <a:latin typeface="Times"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ChangeArrowheads="1" noTextEdit="1"/>
          </p:cNvSpPr>
          <p:nvPr>
            <p:ph type="sldImg"/>
          </p:nvPr>
        </p:nvSpPr>
        <p:spPr>
          <a:ln/>
        </p:spPr>
      </p:sp>
      <p:sp>
        <p:nvSpPr>
          <p:cNvPr id="144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1443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209D83B3-6043-4785-9990-48E626DB9C77}" type="slidenum">
              <a:rPr lang="en-US" altLang="zh-CN" sz="1200" i="0" smtClean="0">
                <a:latin typeface="Times" charset="0"/>
              </a:rPr>
              <a:pPr/>
              <a:t>60</a:t>
            </a:fld>
            <a:endParaRPr lang="en-US" altLang="zh-CN" sz="1200" i="0" smtClean="0">
              <a:latin typeface="Times"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ChangeArrowheads="1" noTextEdit="1"/>
          </p:cNvSpPr>
          <p:nvPr>
            <p:ph type="sldImg"/>
          </p:nvPr>
        </p:nvSpPr>
        <p:spPr>
          <a:ln/>
        </p:spPr>
      </p:sp>
      <p:sp>
        <p:nvSpPr>
          <p:cNvPr id="139266" name="Notes Placeholder 2">
            <a:extLst>
              <a:ext uri="{FF2B5EF4-FFF2-40B4-BE49-F238E27FC236}"/>
            </a:extLst>
          </p:cNvPr>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FontTx/>
              <a:buAutoNum type="alphaLcParenBoth"/>
              <a:defRPr/>
            </a:pPr>
            <a:r>
              <a:rPr lang="en-US" altLang="zh-CN" dirty="0">
                <a:latin typeface="Times" panose="02020603050405020304" pitchFamily="18" charset="0"/>
              </a:rPr>
              <a:t>Subprogram A does its task and calling unit continues with next statement</a:t>
            </a:r>
          </a:p>
          <a:p>
            <a:pPr>
              <a:defRPr/>
            </a:pPr>
            <a:r>
              <a:rPr lang="zh-CN" altLang="en-US" dirty="0">
                <a:latin typeface="Times" panose="02020603050405020304" pitchFamily="18" charset="0"/>
              </a:rPr>
              <a:t>（</a:t>
            </a:r>
            <a:r>
              <a:rPr lang="en-US" altLang="zh-CN" dirty="0">
                <a:latin typeface="Times" panose="02020603050405020304" pitchFamily="18" charset="0"/>
              </a:rPr>
              <a:t>a</a:t>
            </a:r>
            <a:r>
              <a:rPr lang="zh-CN" altLang="en-US" dirty="0">
                <a:latin typeface="Times" panose="02020603050405020304" pitchFamily="18" charset="0"/>
              </a:rPr>
              <a:t>）子程序</a:t>
            </a:r>
            <a:r>
              <a:rPr lang="en-US" altLang="zh-CN" dirty="0">
                <a:latin typeface="Times" panose="02020603050405020304" pitchFamily="18" charset="0"/>
              </a:rPr>
              <a:t>A</a:t>
            </a:r>
            <a:r>
              <a:rPr lang="zh-CN" altLang="en-US" dirty="0">
                <a:latin typeface="Times" panose="02020603050405020304" pitchFamily="18" charset="0"/>
              </a:rPr>
              <a:t>完成其任务，并且调用单元继续下一个语句</a:t>
            </a:r>
            <a:endParaRPr lang="zh-CN" altLang="zh-CN" dirty="0">
              <a:latin typeface="Times" panose="02020603050405020304" pitchFamily="18" charset="0"/>
            </a:endParaRPr>
          </a:p>
        </p:txBody>
      </p:sp>
      <p:sp>
        <p:nvSpPr>
          <p:cNvPr id="146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6327372E-3FE5-4553-B3B6-D2CF0C89529A}" type="slidenum">
              <a:rPr lang="en-US" altLang="zh-CN" sz="1200" i="0" smtClean="0">
                <a:latin typeface="Times" charset="0"/>
              </a:rPr>
              <a:pPr/>
              <a:t>61</a:t>
            </a:fld>
            <a:endParaRPr lang="en-US" altLang="zh-CN" sz="1200" i="0" smtClean="0">
              <a:latin typeface="Times"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ChangeArrowheads="1" noTextEdit="1"/>
          </p:cNvSpPr>
          <p:nvPr>
            <p:ph type="sldImg"/>
          </p:nvPr>
        </p:nvSpPr>
        <p:spPr>
          <a:ln/>
        </p:spPr>
      </p:sp>
      <p:sp>
        <p:nvSpPr>
          <p:cNvPr id="147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latin typeface="Times" charset="0"/>
              </a:rPr>
              <a:t>(b)Subprogram B does its task and returns a values that is added to 5 and stored in x</a:t>
            </a:r>
          </a:p>
          <a:p>
            <a:r>
              <a:rPr lang="zh-CN" altLang="en-US" smtClean="0">
                <a:latin typeface="Times" charset="0"/>
              </a:rPr>
              <a:t>（</a:t>
            </a:r>
            <a:r>
              <a:rPr lang="en-US" altLang="zh-CN" smtClean="0">
                <a:latin typeface="Times" charset="0"/>
              </a:rPr>
              <a:t>b</a:t>
            </a:r>
            <a:r>
              <a:rPr lang="zh-CN" altLang="en-US" smtClean="0">
                <a:latin typeface="Times" charset="0"/>
              </a:rPr>
              <a:t>）子程序</a:t>
            </a:r>
            <a:r>
              <a:rPr lang="en-US" altLang="zh-CN" smtClean="0">
                <a:latin typeface="Times" charset="0"/>
              </a:rPr>
              <a:t>B</a:t>
            </a:r>
            <a:r>
              <a:rPr lang="zh-CN" altLang="en-US" smtClean="0">
                <a:latin typeface="Times" charset="0"/>
              </a:rPr>
              <a:t>完成其任务并返回一个值，该值加上</a:t>
            </a:r>
            <a:r>
              <a:rPr lang="en-US" altLang="zh-CN" smtClean="0">
                <a:latin typeface="Times" charset="0"/>
              </a:rPr>
              <a:t>5</a:t>
            </a:r>
            <a:r>
              <a:rPr lang="zh-CN" altLang="en-US" smtClean="0">
                <a:latin typeface="Times" charset="0"/>
              </a:rPr>
              <a:t>并存储在</a:t>
            </a:r>
            <a:r>
              <a:rPr lang="en-US" altLang="zh-CN" smtClean="0">
                <a:latin typeface="Times" charset="0"/>
              </a:rPr>
              <a:t>x</a:t>
            </a:r>
            <a:r>
              <a:rPr lang="zh-CN" altLang="en-US" smtClean="0">
                <a:latin typeface="Times" charset="0"/>
              </a:rPr>
              <a:t>中</a:t>
            </a:r>
            <a:endParaRPr lang="zh-CN" altLang="zh-CN" smtClean="0">
              <a:latin typeface="Times" charset="0"/>
            </a:endParaRPr>
          </a:p>
        </p:txBody>
      </p:sp>
      <p:sp>
        <p:nvSpPr>
          <p:cNvPr id="1474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D9A82C15-DA08-4001-8079-46335A724949}" type="slidenum">
              <a:rPr lang="en-US" altLang="zh-CN" sz="1200" i="0" smtClean="0">
                <a:latin typeface="Times" charset="0"/>
              </a:rPr>
              <a:pPr/>
              <a:t>62</a:t>
            </a:fld>
            <a:endParaRPr lang="en-US" altLang="zh-CN" sz="1200" i="0" smtClean="0">
              <a:latin typeface="Times"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ChangeArrowheads="1" noTextEdit="1"/>
          </p:cNvSpPr>
          <p:nvPr>
            <p:ph type="sldImg"/>
          </p:nvPr>
        </p:nvSpPr>
        <p:spPr>
          <a:ln/>
        </p:spPr>
      </p:sp>
      <p:sp>
        <p:nvSpPr>
          <p:cNvPr id="148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148484"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r"/>
            <a:fld id="{3EA71F78-EF7D-4853-8C2C-4D675FE754A9}" type="slidenum">
              <a:rPr lang="en-US" altLang="zh-CN" sz="1200" i="0">
                <a:latin typeface="Times" charset="0"/>
              </a:rPr>
              <a:pPr algn="r"/>
              <a:t>63</a:t>
            </a:fld>
            <a:endParaRPr lang="en-US" altLang="zh-CN" sz="1200" i="0">
              <a:latin typeface="Times"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ChangeArrowheads="1" noTextEdit="1"/>
          </p:cNvSpPr>
          <p:nvPr>
            <p:ph type="sldImg"/>
          </p:nvPr>
        </p:nvSpPr>
        <p:spPr>
          <a:ln/>
        </p:spPr>
      </p:sp>
      <p:sp>
        <p:nvSpPr>
          <p:cNvPr id="149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149508"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r"/>
            <a:fld id="{4418D1D4-D969-46F9-B1C4-B3F518E34339}" type="slidenum">
              <a:rPr lang="en-US" altLang="zh-CN" sz="1200" i="0">
                <a:latin typeface="Times" charset="0"/>
              </a:rPr>
              <a:pPr algn="r"/>
              <a:t>64</a:t>
            </a:fld>
            <a:endParaRPr lang="en-US" altLang="zh-CN" sz="1200" i="0">
              <a:latin typeface="Times"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118084CE-5DCD-4DC9-B806-16589842C7E3}" type="slidenum">
              <a:rPr lang="en-US" altLang="zh-CN" sz="1200" i="0" smtClean="0">
                <a:solidFill>
                  <a:srgbClr val="000000"/>
                </a:solidFill>
                <a:latin typeface="Times" charset="0"/>
              </a:rPr>
              <a:pPr/>
              <a:t>65</a:t>
            </a:fld>
            <a:endParaRPr lang="en-US" altLang="zh-CN" sz="1200" i="0" smtClean="0">
              <a:solidFill>
                <a:srgbClr val="000000"/>
              </a:solidFill>
              <a:latin typeface="Times" charset="0"/>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zh-CN" smtClean="0">
              <a:latin typeface="Times"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ChangeArrowheads="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91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F7C33B50-AECD-42F3-BC88-CF075B2F0EC1}" type="slidenum">
              <a:rPr lang="en-US" altLang="zh-CN" sz="1200" i="0" smtClean="0">
                <a:latin typeface="Times" charset="0"/>
              </a:rPr>
              <a:pPr/>
              <a:t>8</a:t>
            </a:fld>
            <a:endParaRPr lang="en-US" altLang="zh-CN" sz="1200" i="0" dirty="0" smtClean="0">
              <a:latin typeface="Times"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ChangeArrowheads="1" noTextEdit="1"/>
          </p:cNvSpPr>
          <p:nvPr>
            <p:ph type="sldImg"/>
          </p:nvPr>
        </p:nvSpPr>
        <p:spPr>
          <a:ln/>
        </p:spPr>
      </p:sp>
      <p:sp>
        <p:nvSpPr>
          <p:cNvPr id="151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151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B0283434-7106-4FCC-8258-5B1BE9905085}" type="slidenum">
              <a:rPr lang="en-US" altLang="zh-CN" sz="1200" i="0" smtClean="0">
                <a:latin typeface="Times" charset="0"/>
              </a:rPr>
              <a:pPr/>
              <a:t>66</a:t>
            </a:fld>
            <a:endParaRPr lang="en-US" altLang="zh-CN" sz="1200" i="0" smtClean="0">
              <a:latin typeface="Times"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54E452CC-CCC0-40F0-8CF5-73EFFC71C1E2}" type="slidenum">
              <a:rPr lang="en-US" altLang="zh-CN" sz="1200" i="0" smtClean="0">
                <a:solidFill>
                  <a:srgbClr val="000000"/>
                </a:solidFill>
                <a:latin typeface="Times" charset="0"/>
              </a:rPr>
              <a:pPr/>
              <a:t>67</a:t>
            </a:fld>
            <a:endParaRPr lang="en-US" altLang="zh-CN" sz="1200" i="0" smtClean="0">
              <a:solidFill>
                <a:srgbClr val="000000"/>
              </a:solidFill>
              <a:latin typeface="Times"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zh-CN" smtClean="0">
              <a:latin typeface="Times"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68715101-45B1-4BE5-9A39-8712DE00172D}" type="slidenum">
              <a:rPr lang="en-US" altLang="zh-CN" sz="1200" i="0" smtClean="0">
                <a:solidFill>
                  <a:srgbClr val="000000"/>
                </a:solidFill>
                <a:latin typeface="Times" charset="0"/>
              </a:rPr>
              <a:pPr/>
              <a:t>68</a:t>
            </a:fld>
            <a:endParaRPr lang="en-US" altLang="zh-CN" sz="1200" i="0" smtClean="0">
              <a:solidFill>
                <a:srgbClr val="000000"/>
              </a:solidFill>
              <a:latin typeface="Times"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zh-CN" smtClean="0">
              <a:latin typeface="Times"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D57783BB-EC21-4FD0-8082-03B9C3A1AFC1}" type="slidenum">
              <a:rPr lang="en-US" altLang="zh-CN" sz="1200" i="0" smtClean="0">
                <a:solidFill>
                  <a:srgbClr val="000000"/>
                </a:solidFill>
                <a:latin typeface="Times" charset="0"/>
              </a:rPr>
              <a:pPr/>
              <a:t>69</a:t>
            </a:fld>
            <a:endParaRPr lang="en-US" altLang="zh-CN" sz="1200" i="0" smtClean="0">
              <a:solidFill>
                <a:srgbClr val="000000"/>
              </a:solidFill>
              <a:latin typeface="Times" charset="0"/>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zh-CN" smtClean="0">
              <a:latin typeface="Times"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E5927150-EB7A-4A6A-93A7-1E8F9FD0384C}" type="slidenum">
              <a:rPr lang="en-US" altLang="zh-CN" sz="1200" i="0" smtClean="0">
                <a:solidFill>
                  <a:srgbClr val="000000"/>
                </a:solidFill>
                <a:latin typeface="Times" charset="0"/>
              </a:rPr>
              <a:pPr/>
              <a:t>70</a:t>
            </a:fld>
            <a:endParaRPr lang="en-US" altLang="zh-CN" sz="1200" i="0" smtClean="0">
              <a:solidFill>
                <a:srgbClr val="000000"/>
              </a:solidFill>
              <a:latin typeface="Times"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zh-CN" smtClean="0">
              <a:latin typeface="Times"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ChangeArrowheads="1" noTextEdit="1"/>
          </p:cNvSpPr>
          <p:nvPr>
            <p:ph type="sldImg"/>
          </p:nvPr>
        </p:nvSpPr>
        <p:spPr>
          <a:ln/>
        </p:spPr>
      </p:sp>
      <p:sp>
        <p:nvSpPr>
          <p:cNvPr id="156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1566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5A4174BD-CA5D-490B-B77A-83161E2F142F}" type="slidenum">
              <a:rPr lang="en-US" altLang="zh-CN" sz="1200" i="0" smtClean="0">
                <a:latin typeface="Times" charset="0"/>
              </a:rPr>
              <a:pPr/>
              <a:t>71</a:t>
            </a:fld>
            <a:endParaRPr lang="en-US" altLang="zh-CN" sz="1200" i="0" smtClean="0">
              <a:latin typeface="Times"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ChangeArrowheads="1" noTextEdit="1"/>
          </p:cNvSpPr>
          <p:nvPr>
            <p:ph type="sldImg"/>
          </p:nvPr>
        </p:nvSpPr>
        <p:spPr>
          <a:ln/>
        </p:spPr>
      </p:sp>
      <p:sp>
        <p:nvSpPr>
          <p:cNvPr id="157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157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AAB6F01B-B9AF-4358-99BB-2D4B75506BF1}" type="slidenum">
              <a:rPr lang="en-US" altLang="zh-CN" sz="1200" i="0" smtClean="0">
                <a:latin typeface="Times" charset="0"/>
              </a:rPr>
              <a:pPr/>
              <a:t>72</a:t>
            </a:fld>
            <a:endParaRPr lang="en-US" altLang="zh-CN" sz="1200" i="0" smtClean="0">
              <a:latin typeface="Times"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ChangeArrowheads="1" noTextEdit="1"/>
          </p:cNvSpPr>
          <p:nvPr>
            <p:ph type="sldImg"/>
          </p:nvPr>
        </p:nvSpPr>
        <p:spPr>
          <a:ln/>
        </p:spPr>
      </p:sp>
      <p:sp>
        <p:nvSpPr>
          <p:cNvPr id="158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1587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D7D0EB66-BE72-4D84-9921-ECAB94E63E00}" type="slidenum">
              <a:rPr lang="en-US" altLang="zh-CN" sz="1200" i="0" smtClean="0">
                <a:latin typeface="Times" charset="0"/>
              </a:rPr>
              <a:pPr/>
              <a:t>73</a:t>
            </a:fld>
            <a:endParaRPr lang="en-US" altLang="zh-CN" sz="1200" i="0" smtClean="0">
              <a:latin typeface="Times"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ChangeArrowheads="1" noTextEdit="1"/>
          </p:cNvSpPr>
          <p:nvPr>
            <p:ph type="sldImg"/>
          </p:nvPr>
        </p:nvSpPr>
        <p:spPr>
          <a:ln/>
        </p:spPr>
      </p:sp>
      <p:sp>
        <p:nvSpPr>
          <p:cNvPr id="159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159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E62FFBD6-77BD-4643-B8EB-9D80C102C956}" type="slidenum">
              <a:rPr lang="en-US" altLang="zh-CN" sz="1200" i="0" smtClean="0">
                <a:latin typeface="Times" charset="0"/>
              </a:rPr>
              <a:pPr/>
              <a:t>74</a:t>
            </a:fld>
            <a:endParaRPr lang="en-US" altLang="zh-CN" sz="1200" i="0" smtClean="0">
              <a:latin typeface="Times"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ChangeArrowheads="1" noTextEdit="1"/>
          </p:cNvSpPr>
          <p:nvPr>
            <p:ph type="sldImg"/>
          </p:nvPr>
        </p:nvSpPr>
        <p:spPr>
          <a:ln/>
        </p:spPr>
      </p:sp>
      <p:sp>
        <p:nvSpPr>
          <p:cNvPr id="160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160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4E80F65F-0113-422D-9916-EA439B0FE56C}" type="slidenum">
              <a:rPr lang="en-US" altLang="zh-CN" sz="1200" i="0" smtClean="0">
                <a:latin typeface="Times" charset="0"/>
              </a:rPr>
              <a:pPr/>
              <a:t>75</a:t>
            </a:fld>
            <a:endParaRPr lang="en-US" altLang="zh-CN" sz="1200" i="0" smtClean="0">
              <a:latin typeface="Times"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ChangeArrowheads="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BAEF5437-F372-43D7-876A-659ACA55B6FD}" type="slidenum">
              <a:rPr lang="en-US" altLang="zh-CN" sz="1200" i="0" smtClean="0">
                <a:latin typeface="Times" charset="0"/>
              </a:rPr>
              <a:pPr/>
              <a:t>9</a:t>
            </a:fld>
            <a:endParaRPr lang="en-US" altLang="zh-CN" sz="1200" i="0" dirty="0" smtClean="0">
              <a:latin typeface="Times"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ChangeArrowheads="1" noTextEdit="1"/>
          </p:cNvSpPr>
          <p:nvPr>
            <p:ph type="sldImg"/>
          </p:nvPr>
        </p:nvSpPr>
        <p:spPr>
          <a:solidFill>
            <a:srgbClr val="FFFFFF"/>
          </a:solidFill>
          <a:ln/>
        </p:spPr>
      </p:sp>
      <p:sp>
        <p:nvSpPr>
          <p:cNvPr id="161795" name="Notes Placeholder 2"/>
          <p:cNvSpPr>
            <a:spLocks noGrp="1"/>
          </p:cNvSpPr>
          <p:nvPr>
            <p:ph type="body" idx="1"/>
          </p:nvPr>
        </p:nvSpPr>
        <p:spPr>
          <a:noFill/>
          <a:ln>
            <a:solidFill>
              <a:srgbClr val="000000"/>
            </a:solidFill>
          </a:ln>
          <a:extLst>
            <a:ext uri="{909E8E84-426E-40DD-AFC4-6F175D3DCCD1}">
              <a14:hiddenFill xmlns:a14="http://schemas.microsoft.com/office/drawing/2010/main">
                <a:solidFill>
                  <a:srgbClr val="FFFFFF"/>
                </a:solidFill>
              </a14:hiddenFill>
            </a:ext>
          </a:extLst>
        </p:spPr>
        <p:txBody>
          <a:bodyPr/>
          <a:lstStyle/>
          <a:p>
            <a:endParaRPr lang="zh-CN" altLang="zh-CN" smtClean="0">
              <a:latin typeface="Times" charset="0"/>
            </a:endParaRPr>
          </a:p>
        </p:txBody>
      </p:sp>
      <p:sp>
        <p:nvSpPr>
          <p:cNvPr id="161796"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r"/>
            <a:fld id="{45DA2328-C9EA-44D8-903C-CD64D5F2A79F}" type="slidenum">
              <a:rPr lang="en-US" altLang="zh-CN" sz="1200" i="0">
                <a:latin typeface="Times" charset="0"/>
              </a:rPr>
              <a:pPr algn="r"/>
              <a:t>76</a:t>
            </a:fld>
            <a:endParaRPr lang="en-US" altLang="zh-CN" sz="1200" i="0">
              <a:latin typeface="Times"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ChangeArrowheads="1" noTextEdit="1"/>
          </p:cNvSpPr>
          <p:nvPr>
            <p:ph type="sldImg"/>
          </p:nvPr>
        </p:nvSpPr>
        <p:spPr>
          <a:ln/>
        </p:spPr>
      </p:sp>
      <p:sp>
        <p:nvSpPr>
          <p:cNvPr id="162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1628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6701B3F5-46EB-41F1-AE44-904B2DA8CC47}" type="slidenum">
              <a:rPr lang="en-US" altLang="zh-CN" sz="1200" i="0" smtClean="0">
                <a:latin typeface="Times" charset="0"/>
              </a:rPr>
              <a:pPr/>
              <a:t>77</a:t>
            </a:fld>
            <a:endParaRPr lang="en-US" altLang="zh-CN" sz="1200" i="0" smtClean="0">
              <a:latin typeface="Times"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ChangeArrowheads="1" noTextEdit="1"/>
          </p:cNvSpPr>
          <p:nvPr>
            <p:ph type="sldImg"/>
          </p:nvPr>
        </p:nvSpPr>
        <p:spPr>
          <a:ln/>
        </p:spPr>
      </p:sp>
      <p:sp>
        <p:nvSpPr>
          <p:cNvPr id="163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163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99685A7D-0A15-4310-878C-0CDE4FA5F4D0}" type="slidenum">
              <a:rPr lang="en-US" altLang="zh-CN" sz="1200" i="0" smtClean="0">
                <a:latin typeface="Times" charset="0"/>
              </a:rPr>
              <a:pPr/>
              <a:t>78</a:t>
            </a:fld>
            <a:endParaRPr lang="en-US" altLang="zh-CN" sz="1200" i="0" smtClean="0">
              <a:latin typeface="Times"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ChangeArrowheads="1" noTextEdit="1"/>
          </p:cNvSpPr>
          <p:nvPr>
            <p:ph type="sldImg"/>
          </p:nvPr>
        </p:nvSpPr>
        <p:spPr>
          <a:ln/>
        </p:spPr>
      </p:sp>
      <p:sp>
        <p:nvSpPr>
          <p:cNvPr id="163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163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99685A7D-0A15-4310-878C-0CDE4FA5F4D0}" type="slidenum">
              <a:rPr lang="en-US" altLang="zh-CN" sz="1200" i="0" smtClean="0">
                <a:latin typeface="Times" charset="0"/>
              </a:rPr>
              <a:pPr/>
              <a:t>79</a:t>
            </a:fld>
            <a:endParaRPr lang="en-US" altLang="zh-CN" sz="1200" i="0" smtClean="0">
              <a:latin typeface="Times"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ChangeArrowheads="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latin typeface="Times" charset="0"/>
            </a:endParaRPr>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B17DAAB5-3961-4D0D-A7E8-2D91318A7121}" type="slidenum">
              <a:rPr lang="en-US" altLang="zh-CN" sz="1200" i="0" smtClean="0">
                <a:latin typeface="Times" charset="0"/>
              </a:rPr>
              <a:pPr/>
              <a:t>10</a:t>
            </a:fld>
            <a:endParaRPr lang="en-US" altLang="zh-CN" sz="1200" i="0" dirty="0" smtClean="0">
              <a:latin typeface="Times"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ChangeArrowheads="1" noTextEdit="1"/>
          </p:cNvSpPr>
          <p:nvPr>
            <p:ph type="sldImg"/>
          </p:nvPr>
        </p:nvSpPr>
        <p:spPr>
          <a:ln/>
        </p:spPr>
      </p:sp>
      <p:sp>
        <p:nvSpPr>
          <p:cNvPr id="94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Times" charset="0"/>
              </a:rPr>
              <a:t>分析和规范阶段</a:t>
            </a:r>
          </a:p>
          <a:p>
            <a:r>
              <a:rPr lang="zh-CN" altLang="en-US" smtClean="0">
                <a:latin typeface="Times" charset="0"/>
              </a:rPr>
              <a:t>分析</a:t>
            </a:r>
          </a:p>
          <a:p>
            <a:r>
              <a:rPr lang="zh-CN" altLang="en-US" smtClean="0">
                <a:latin typeface="Times" charset="0"/>
              </a:rPr>
              <a:t>规范</a:t>
            </a:r>
          </a:p>
          <a:p>
            <a:r>
              <a:rPr lang="zh-CN" altLang="en-US" smtClean="0">
                <a:latin typeface="Times" charset="0"/>
              </a:rPr>
              <a:t>算法开发阶段</a:t>
            </a:r>
          </a:p>
          <a:p>
            <a:r>
              <a:rPr lang="zh-CN" altLang="en-US" smtClean="0">
                <a:latin typeface="Times" charset="0"/>
              </a:rPr>
              <a:t>开发算法</a:t>
            </a:r>
          </a:p>
          <a:p>
            <a:r>
              <a:rPr lang="zh-CN" altLang="en-US" smtClean="0">
                <a:latin typeface="Times" charset="0"/>
              </a:rPr>
              <a:t>测试算法</a:t>
            </a:r>
          </a:p>
          <a:p>
            <a:r>
              <a:rPr lang="zh-CN" altLang="en-US" smtClean="0">
                <a:latin typeface="Times" charset="0"/>
              </a:rPr>
              <a:t>实施阶段</a:t>
            </a:r>
          </a:p>
          <a:p>
            <a:r>
              <a:rPr lang="zh-CN" altLang="en-US" smtClean="0">
                <a:latin typeface="Times" charset="0"/>
              </a:rPr>
              <a:t>代码算法</a:t>
            </a:r>
          </a:p>
          <a:p>
            <a:r>
              <a:rPr lang="zh-CN" altLang="en-US" smtClean="0">
                <a:latin typeface="Times" charset="0"/>
              </a:rPr>
              <a:t>测试算法</a:t>
            </a:r>
          </a:p>
          <a:p>
            <a:r>
              <a:rPr lang="zh-CN" altLang="en-US" smtClean="0">
                <a:latin typeface="Times" charset="0"/>
              </a:rPr>
              <a:t>维护阶段</a:t>
            </a:r>
          </a:p>
          <a:p>
            <a:r>
              <a:rPr lang="zh-CN" altLang="en-US" smtClean="0">
                <a:latin typeface="Times" charset="0"/>
              </a:rPr>
              <a:t>使用</a:t>
            </a:r>
          </a:p>
          <a:p>
            <a:r>
              <a:rPr lang="zh-CN" altLang="en-US" smtClean="0">
                <a:latin typeface="Times" charset="0"/>
              </a:rPr>
              <a:t>保持</a:t>
            </a:r>
            <a:endParaRPr lang="zh-CN" altLang="zh-CN" smtClean="0">
              <a:latin typeface="Times" charset="0"/>
            </a:endParaRPr>
          </a:p>
        </p:txBody>
      </p:sp>
      <p:sp>
        <p:nvSpPr>
          <p:cNvPr id="942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47173A9E-85F5-412E-B038-3EBA83F3699B}" type="slidenum">
              <a:rPr lang="en-US" altLang="zh-CN" sz="1200" i="0" smtClean="0">
                <a:latin typeface="Times" charset="0"/>
              </a:rPr>
              <a:pPr/>
              <a:t>14</a:t>
            </a:fld>
            <a:endParaRPr lang="en-US" altLang="zh-CN" sz="1200" i="0" dirty="0" smtClean="0">
              <a:latin typeface="Times"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8674" name="Rectangle 2"/>
          <p:cNvSpPr>
            <a:spLocks noGrp="1" noChangeArrowheads="1"/>
          </p:cNvSpPr>
          <p:nvPr>
            <p:ph type="subTitle" idx="1"/>
          </p:nvPr>
        </p:nvSpPr>
        <p:spPr>
          <a:xfrm>
            <a:off x="1371600" y="4419600"/>
            <a:ext cx="6400800" cy="1752600"/>
          </a:xfrm>
        </p:spPr>
        <p:txBody>
          <a:bodyPr/>
          <a:lstStyle>
            <a:lvl1pPr marL="0" indent="0" algn="ctr">
              <a:buFontTx/>
              <a:buNone/>
              <a:defRPr b="1">
                <a:solidFill>
                  <a:schemeClr val="bg1"/>
                </a:solidFill>
              </a:defRPr>
            </a:lvl1pPr>
          </a:lstStyle>
          <a:p>
            <a:pPr lvl="0"/>
            <a:r>
              <a:rPr lang="zh-CN" altLang="en-US" noProof="0" smtClean="0"/>
              <a:t>单击此处编辑母版副标题样式</a:t>
            </a:r>
            <a:endParaRPr lang="en-US" noProof="0"/>
          </a:p>
        </p:txBody>
      </p:sp>
      <p:sp>
        <p:nvSpPr>
          <p:cNvPr id="28675" name="Rectangle 3"/>
          <p:cNvSpPr>
            <a:spLocks noGrp="1" noChangeArrowheads="1"/>
          </p:cNvSpPr>
          <p:nvPr>
            <p:ph type="ctrTitle" sz="quarter"/>
          </p:nvPr>
        </p:nvSpPr>
        <p:spPr>
          <a:xfrm>
            <a:off x="685800" y="2590800"/>
            <a:ext cx="7772400" cy="1470025"/>
          </a:xfrm>
        </p:spPr>
        <p:txBody>
          <a:bodyPr/>
          <a:lstStyle>
            <a:lvl1pPr>
              <a:defRPr sz="4400" b="0">
                <a:solidFill>
                  <a:schemeClr val="tx1"/>
                </a:solidFill>
              </a:defRPr>
            </a:lvl1pPr>
          </a:lstStyle>
          <a:p>
            <a:pPr lvl="0"/>
            <a:r>
              <a:rPr lang="zh-CN" altLang="en-US" noProof="0" smtClean="0"/>
              <a:t>单击此处编辑母版标题样式</a:t>
            </a:r>
            <a:endParaRPr lang="en-US" noProof="0"/>
          </a:p>
        </p:txBody>
      </p:sp>
    </p:spTree>
    <p:extLst>
      <p:ext uri="{BB962C8B-B14F-4D97-AF65-F5344CB8AC3E}">
        <p14:creationId xmlns:p14="http://schemas.microsoft.com/office/powerpoint/2010/main" val="24458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Rectangle 4">
            <a:extLst>
              <a:ext uri="{FF2B5EF4-FFF2-40B4-BE49-F238E27FC236}"/>
            </a:extLst>
          </p:cNvPr>
          <p:cNvSpPr>
            <a:spLocks noGrp="1" noChangeArrowheads="1"/>
          </p:cNvSpPr>
          <p:nvPr>
            <p:ph type="sldNum" sz="quarter" idx="10"/>
          </p:nvPr>
        </p:nvSpPr>
        <p:spPr>
          <a:ln/>
        </p:spPr>
        <p:txBody>
          <a:bodyPr/>
          <a:lstStyle>
            <a:lvl1pPr>
              <a:defRPr/>
            </a:lvl1pPr>
          </a:lstStyle>
          <a:p>
            <a:pPr>
              <a:defRPr/>
            </a:pPr>
            <a:fld id="{55AC918D-9DAB-47D9-A156-42ACF4E2C0A8}" type="slidenum">
              <a:rPr lang="en-US" altLang="zh-CN"/>
              <a:pPr>
                <a:defRPr/>
              </a:pPr>
              <a:t>‹#›</a:t>
            </a:fld>
            <a:endParaRPr lang="en-US" altLang="zh-CN"/>
          </a:p>
        </p:txBody>
      </p:sp>
    </p:spTree>
    <p:extLst>
      <p:ext uri="{BB962C8B-B14F-4D97-AF65-F5344CB8AC3E}">
        <p14:creationId xmlns:p14="http://schemas.microsoft.com/office/powerpoint/2010/main" val="2265637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150" y="152400"/>
            <a:ext cx="2152650" cy="6172200"/>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457200" y="152400"/>
            <a:ext cx="6305550" cy="6172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Rectangle 4">
            <a:extLst>
              <a:ext uri="{FF2B5EF4-FFF2-40B4-BE49-F238E27FC236}"/>
            </a:extLst>
          </p:cNvPr>
          <p:cNvSpPr>
            <a:spLocks noGrp="1" noChangeArrowheads="1"/>
          </p:cNvSpPr>
          <p:nvPr>
            <p:ph type="sldNum" sz="quarter" idx="10"/>
          </p:nvPr>
        </p:nvSpPr>
        <p:spPr>
          <a:ln/>
        </p:spPr>
        <p:txBody>
          <a:bodyPr/>
          <a:lstStyle>
            <a:lvl1pPr>
              <a:defRPr/>
            </a:lvl1pPr>
          </a:lstStyle>
          <a:p>
            <a:pPr>
              <a:defRPr/>
            </a:pPr>
            <a:fld id="{9C1DBA90-3133-42E2-9A69-069D542E2650}" type="slidenum">
              <a:rPr lang="en-US" altLang="zh-CN"/>
              <a:pPr>
                <a:defRPr/>
              </a:pPr>
              <a:t>‹#›</a:t>
            </a:fld>
            <a:endParaRPr lang="en-US" altLang="zh-CN"/>
          </a:p>
        </p:txBody>
      </p:sp>
    </p:spTree>
    <p:extLst>
      <p:ext uri="{BB962C8B-B14F-4D97-AF65-F5344CB8AC3E}">
        <p14:creationId xmlns:p14="http://schemas.microsoft.com/office/powerpoint/2010/main" val="621606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Rectangle 4">
            <a:extLst>
              <a:ext uri="{FF2B5EF4-FFF2-40B4-BE49-F238E27FC236}"/>
            </a:extLst>
          </p:cNvPr>
          <p:cNvSpPr>
            <a:spLocks noGrp="1" noChangeArrowheads="1"/>
          </p:cNvSpPr>
          <p:nvPr>
            <p:ph type="sldNum" sz="quarter" idx="10"/>
          </p:nvPr>
        </p:nvSpPr>
        <p:spPr>
          <a:ln/>
        </p:spPr>
        <p:txBody>
          <a:bodyPr/>
          <a:lstStyle>
            <a:lvl1pPr>
              <a:defRPr/>
            </a:lvl1pPr>
          </a:lstStyle>
          <a:p>
            <a:pPr>
              <a:defRPr/>
            </a:pPr>
            <a:fld id="{89948FDC-923C-4653-9206-4350D06AB3BF}" type="slidenum">
              <a:rPr lang="en-US" altLang="zh-CN"/>
              <a:pPr>
                <a:defRPr/>
              </a:pPr>
              <a:t>‹#›</a:t>
            </a:fld>
            <a:endParaRPr lang="en-US" altLang="zh-CN"/>
          </a:p>
        </p:txBody>
      </p:sp>
    </p:spTree>
    <p:extLst>
      <p:ext uri="{BB962C8B-B14F-4D97-AF65-F5344CB8AC3E}">
        <p14:creationId xmlns:p14="http://schemas.microsoft.com/office/powerpoint/2010/main" val="1778441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a:extLst>
              <a:ext uri="{FF2B5EF4-FFF2-40B4-BE49-F238E27FC236}"/>
            </a:extLst>
          </p:cNvPr>
          <p:cNvSpPr>
            <a:spLocks noGrp="1" noChangeArrowheads="1"/>
          </p:cNvSpPr>
          <p:nvPr>
            <p:ph type="sldNum" sz="quarter" idx="10"/>
          </p:nvPr>
        </p:nvSpPr>
        <p:spPr>
          <a:ln/>
        </p:spPr>
        <p:txBody>
          <a:bodyPr/>
          <a:lstStyle>
            <a:lvl1pPr>
              <a:defRPr/>
            </a:lvl1pPr>
          </a:lstStyle>
          <a:p>
            <a:pPr>
              <a:defRPr/>
            </a:pPr>
            <a:fld id="{0775EAF6-AFA6-4FB5-914E-F51E9E9BDE44}" type="slidenum">
              <a:rPr lang="en-US" altLang="zh-CN"/>
              <a:pPr>
                <a:defRPr/>
              </a:pPr>
              <a:t>‹#›</a:t>
            </a:fld>
            <a:endParaRPr lang="en-US" altLang="zh-CN"/>
          </a:p>
        </p:txBody>
      </p:sp>
    </p:spTree>
    <p:extLst>
      <p:ext uri="{BB962C8B-B14F-4D97-AF65-F5344CB8AC3E}">
        <p14:creationId xmlns:p14="http://schemas.microsoft.com/office/powerpoint/2010/main" val="106677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447800"/>
            <a:ext cx="4038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4648200" y="1447800"/>
            <a:ext cx="4038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Rectangle 4">
            <a:extLst>
              <a:ext uri="{FF2B5EF4-FFF2-40B4-BE49-F238E27FC236}"/>
            </a:extLst>
          </p:cNvPr>
          <p:cNvSpPr>
            <a:spLocks noGrp="1" noChangeArrowheads="1"/>
          </p:cNvSpPr>
          <p:nvPr>
            <p:ph type="sldNum" sz="quarter" idx="10"/>
          </p:nvPr>
        </p:nvSpPr>
        <p:spPr>
          <a:ln/>
        </p:spPr>
        <p:txBody>
          <a:bodyPr/>
          <a:lstStyle>
            <a:lvl1pPr>
              <a:defRPr/>
            </a:lvl1pPr>
          </a:lstStyle>
          <a:p>
            <a:pPr>
              <a:defRPr/>
            </a:pPr>
            <a:fld id="{1E2C2425-E0F9-4368-BC44-54939F6744AF}" type="slidenum">
              <a:rPr lang="en-US" altLang="zh-CN"/>
              <a:pPr>
                <a:defRPr/>
              </a:pPr>
              <a:t>‹#›</a:t>
            </a:fld>
            <a:endParaRPr lang="en-US" altLang="zh-CN"/>
          </a:p>
        </p:txBody>
      </p:sp>
    </p:spTree>
    <p:extLst>
      <p:ext uri="{BB962C8B-B14F-4D97-AF65-F5344CB8AC3E}">
        <p14:creationId xmlns:p14="http://schemas.microsoft.com/office/powerpoint/2010/main" val="3856372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Rectangle 4">
            <a:extLst>
              <a:ext uri="{FF2B5EF4-FFF2-40B4-BE49-F238E27FC236}"/>
            </a:extLst>
          </p:cNvPr>
          <p:cNvSpPr>
            <a:spLocks noGrp="1" noChangeArrowheads="1"/>
          </p:cNvSpPr>
          <p:nvPr>
            <p:ph type="sldNum" sz="quarter" idx="10"/>
          </p:nvPr>
        </p:nvSpPr>
        <p:spPr>
          <a:ln/>
        </p:spPr>
        <p:txBody>
          <a:bodyPr/>
          <a:lstStyle>
            <a:lvl1pPr>
              <a:defRPr/>
            </a:lvl1pPr>
          </a:lstStyle>
          <a:p>
            <a:pPr>
              <a:defRPr/>
            </a:pPr>
            <a:fld id="{763C6E6F-BD60-42D8-9A33-6D65DBD64814}" type="slidenum">
              <a:rPr lang="en-US" altLang="zh-CN"/>
              <a:pPr>
                <a:defRPr/>
              </a:pPr>
              <a:t>‹#›</a:t>
            </a:fld>
            <a:endParaRPr lang="en-US" altLang="zh-CN"/>
          </a:p>
        </p:txBody>
      </p:sp>
    </p:spTree>
    <p:extLst>
      <p:ext uri="{BB962C8B-B14F-4D97-AF65-F5344CB8AC3E}">
        <p14:creationId xmlns:p14="http://schemas.microsoft.com/office/powerpoint/2010/main" val="242760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Rectangle 4">
            <a:extLst>
              <a:ext uri="{FF2B5EF4-FFF2-40B4-BE49-F238E27FC236}"/>
            </a:extLst>
          </p:cNvPr>
          <p:cNvSpPr>
            <a:spLocks noGrp="1" noChangeArrowheads="1"/>
          </p:cNvSpPr>
          <p:nvPr>
            <p:ph type="sldNum" sz="quarter" idx="10"/>
          </p:nvPr>
        </p:nvSpPr>
        <p:spPr>
          <a:ln/>
        </p:spPr>
        <p:txBody>
          <a:bodyPr/>
          <a:lstStyle>
            <a:lvl1pPr>
              <a:defRPr/>
            </a:lvl1pPr>
          </a:lstStyle>
          <a:p>
            <a:pPr>
              <a:defRPr/>
            </a:pPr>
            <a:fld id="{8FF8C8EF-0C96-42E7-95EC-307278727D94}" type="slidenum">
              <a:rPr lang="en-US" altLang="zh-CN"/>
              <a:pPr>
                <a:defRPr/>
              </a:pPr>
              <a:t>‹#›</a:t>
            </a:fld>
            <a:endParaRPr lang="en-US" altLang="zh-CN"/>
          </a:p>
        </p:txBody>
      </p:sp>
    </p:spTree>
    <p:extLst>
      <p:ext uri="{BB962C8B-B14F-4D97-AF65-F5344CB8AC3E}">
        <p14:creationId xmlns:p14="http://schemas.microsoft.com/office/powerpoint/2010/main" val="757851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extLst>
          </p:cNvPr>
          <p:cNvSpPr>
            <a:spLocks noGrp="1" noChangeArrowheads="1"/>
          </p:cNvSpPr>
          <p:nvPr>
            <p:ph type="sldNum" sz="quarter" idx="10"/>
          </p:nvPr>
        </p:nvSpPr>
        <p:spPr>
          <a:ln/>
        </p:spPr>
        <p:txBody>
          <a:bodyPr/>
          <a:lstStyle>
            <a:lvl1pPr>
              <a:defRPr/>
            </a:lvl1pPr>
          </a:lstStyle>
          <a:p>
            <a:pPr>
              <a:defRPr/>
            </a:pPr>
            <a:fld id="{83A29FB2-146E-4FC8-A0DA-34FD9B007BAE}" type="slidenum">
              <a:rPr lang="en-US" altLang="zh-CN"/>
              <a:pPr>
                <a:defRPr/>
              </a:pPr>
              <a:t>‹#›</a:t>
            </a:fld>
            <a:endParaRPr lang="en-US" altLang="zh-CN"/>
          </a:p>
        </p:txBody>
      </p:sp>
    </p:spTree>
    <p:extLst>
      <p:ext uri="{BB962C8B-B14F-4D97-AF65-F5344CB8AC3E}">
        <p14:creationId xmlns:p14="http://schemas.microsoft.com/office/powerpoint/2010/main" val="1677971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a:extLst>
              <a:ext uri="{FF2B5EF4-FFF2-40B4-BE49-F238E27FC236}"/>
            </a:extLst>
          </p:cNvPr>
          <p:cNvSpPr>
            <a:spLocks noGrp="1" noChangeArrowheads="1"/>
          </p:cNvSpPr>
          <p:nvPr>
            <p:ph type="sldNum" sz="quarter" idx="10"/>
          </p:nvPr>
        </p:nvSpPr>
        <p:spPr>
          <a:ln/>
        </p:spPr>
        <p:txBody>
          <a:bodyPr/>
          <a:lstStyle>
            <a:lvl1pPr>
              <a:defRPr/>
            </a:lvl1pPr>
          </a:lstStyle>
          <a:p>
            <a:pPr>
              <a:defRPr/>
            </a:pPr>
            <a:fld id="{8003DD7C-1A30-4FC0-9846-1D0CC5BB076F}" type="slidenum">
              <a:rPr lang="en-US" altLang="zh-CN"/>
              <a:pPr>
                <a:defRPr/>
              </a:pPr>
              <a:t>‹#›</a:t>
            </a:fld>
            <a:endParaRPr lang="en-US" altLang="zh-CN"/>
          </a:p>
        </p:txBody>
      </p:sp>
    </p:spTree>
    <p:extLst>
      <p:ext uri="{BB962C8B-B14F-4D97-AF65-F5344CB8AC3E}">
        <p14:creationId xmlns:p14="http://schemas.microsoft.com/office/powerpoint/2010/main" val="3728587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a:extLst>
              <a:ext uri="{FF2B5EF4-FFF2-40B4-BE49-F238E27FC236}"/>
            </a:extLst>
          </p:cNvPr>
          <p:cNvSpPr>
            <a:spLocks noGrp="1" noChangeArrowheads="1"/>
          </p:cNvSpPr>
          <p:nvPr>
            <p:ph type="sldNum" sz="quarter" idx="10"/>
          </p:nvPr>
        </p:nvSpPr>
        <p:spPr>
          <a:ln/>
        </p:spPr>
        <p:txBody>
          <a:bodyPr/>
          <a:lstStyle>
            <a:lvl1pPr>
              <a:defRPr/>
            </a:lvl1pPr>
          </a:lstStyle>
          <a:p>
            <a:pPr>
              <a:defRPr/>
            </a:pPr>
            <a:fld id="{845BB6B9-52FD-4404-9521-B5CDC6121C5A}" type="slidenum">
              <a:rPr lang="en-US" altLang="zh-CN"/>
              <a:pPr>
                <a:defRPr/>
              </a:pPr>
              <a:t>‹#›</a:t>
            </a:fld>
            <a:endParaRPr lang="en-US" altLang="zh-CN"/>
          </a:p>
        </p:txBody>
      </p:sp>
    </p:spTree>
    <p:extLst>
      <p:ext uri="{BB962C8B-B14F-4D97-AF65-F5344CB8AC3E}">
        <p14:creationId xmlns:p14="http://schemas.microsoft.com/office/powerpoint/2010/main" val="4252880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152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sp>
        <p:nvSpPr>
          <p:cNvPr id="1027" name="Rectangle 3"/>
          <p:cNvSpPr>
            <a:spLocks noGrp="1" noChangeArrowheads="1"/>
          </p:cNvSpPr>
          <p:nvPr>
            <p:ph type="body" idx="1"/>
          </p:nvPr>
        </p:nvSpPr>
        <p:spPr bwMode="auto">
          <a:xfrm>
            <a:off x="457200" y="14478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27652" name="Rectangle 4">
            <a:extLst>
              <a:ext uri="{FF2B5EF4-FFF2-40B4-BE49-F238E27FC236}"/>
            </a:extLst>
          </p:cNvPr>
          <p:cNvSpPr>
            <a:spLocks noGrp="1" noChangeArrowheads="1"/>
          </p:cNvSpPr>
          <p:nvPr>
            <p:ph type="sldNum" sz="quarter" idx="4"/>
          </p:nvPr>
        </p:nvSpPr>
        <p:spPr bwMode="auto">
          <a:xfrm>
            <a:off x="457200" y="6172200"/>
            <a:ext cx="457200" cy="320675"/>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lgn="r" eaLnBrk="1" hangingPunct="1">
              <a:defRPr sz="1400" i="0" smtClean="0">
                <a:latin typeface="Times New Roman" pitchFamily="18" charset="0"/>
                <a:cs typeface="Times New Roman" pitchFamily="18" charset="0"/>
              </a:defRPr>
            </a:lvl1pPr>
          </a:lstStyle>
          <a:p>
            <a:pPr>
              <a:defRPr/>
            </a:pPr>
            <a:fld id="{BB171E74-4FCC-4579-8975-72947526478E}" type="slidenum">
              <a:rPr lang="en-US" altLang="zh-CN"/>
              <a:pPr>
                <a:defRPr/>
              </a:pPr>
              <a:t>‹#›</a:t>
            </a:fld>
            <a:endParaRPr lang="en-US" altLang="zh-CN"/>
          </a:p>
        </p:txBody>
      </p:sp>
      <p:sp>
        <p:nvSpPr>
          <p:cNvPr id="1029" name="矩形 1"/>
          <p:cNvSpPr>
            <a:spLocks noChangeArrowheads="1"/>
          </p:cNvSpPr>
          <p:nvPr/>
        </p:nvSpPr>
        <p:spPr bwMode="auto">
          <a:xfrm>
            <a:off x="3733800" y="6324600"/>
            <a:ext cx="5334000" cy="4572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type="triangle" w="lg" len="lg"/>
              </a14:hiddenLine>
            </a:ext>
          </a:extLst>
        </p:spPr>
        <p:txBody>
          <a:bodyPr/>
          <a:lstStyle/>
          <a:p>
            <a:pPr eaLnBrk="1" hangingPunct="1"/>
            <a:endParaRPr lang="zh-CN" altLang="en-US" i="0">
              <a:solidFill>
                <a:srgbClr val="000000"/>
              </a:solidFill>
            </a:endParaRPr>
          </a:p>
        </p:txBody>
      </p:sp>
      <p:sp>
        <p:nvSpPr>
          <p:cNvPr id="1030" name="TextBox 7"/>
          <p:cNvSpPr txBox="1">
            <a:spLocks noChangeArrowheads="1"/>
          </p:cNvSpPr>
          <p:nvPr/>
        </p:nvSpPr>
        <p:spPr bwMode="auto">
          <a:xfrm>
            <a:off x="1076325" y="6200775"/>
            <a:ext cx="7991475"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a:defRPr/>
            </a:pPr>
            <a:r>
              <a:rPr lang="zh-CN" altLang="en-US" sz="1200" i="0" dirty="0" smtClean="0">
                <a:latin typeface="隶书" pitchFamily="49" charset="-122"/>
                <a:ea typeface="隶书" pitchFamily="49" charset="-122"/>
              </a:rPr>
              <a:t>                          </a:t>
            </a:r>
            <a:r>
              <a:rPr lang="en-US" altLang="zh-CN" sz="1200" dirty="0" smtClean="0">
                <a:latin typeface="Times New Roman" pitchFamily="18" charset="0"/>
                <a:ea typeface="隶书" pitchFamily="49" charset="-122"/>
                <a:cs typeface="Times New Roman" pitchFamily="18" charset="0"/>
              </a:rPr>
              <a:t>Computer Science Illuminated by School of Computer and Information Technology</a:t>
            </a:r>
            <a:endParaRPr lang="zh-CN" altLang="en-US" sz="1200" dirty="0" smtClean="0">
              <a:latin typeface="Times New Roman" pitchFamily="18" charset="0"/>
              <a:ea typeface="隶书" pitchFamily="49" charset="-122"/>
              <a:cs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864"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hdr="0" ftr="0" dt="0"/>
  <p:txStyles>
    <p:titleStyle>
      <a:lvl1pPr algn="ctr" rtl="0" eaLnBrk="0" fontAlgn="base" hangingPunct="0">
        <a:spcBef>
          <a:spcPct val="0"/>
        </a:spcBef>
        <a:spcAft>
          <a:spcPct val="0"/>
        </a:spcAft>
        <a:defRPr sz="3600" b="1">
          <a:solidFill>
            <a:schemeClr val="tx2"/>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3600" b="1">
          <a:solidFill>
            <a:schemeClr val="tx2"/>
          </a:solidFill>
          <a:latin typeface="Arial" charset="0"/>
          <a:ea typeface="MS PGothic" panose="020B0600070205080204" pitchFamily="34" charset="-128"/>
          <a:cs typeface="ＭＳ Ｐゴシック" charset="0"/>
        </a:defRPr>
      </a:lvl2pPr>
      <a:lvl3pPr algn="ctr" rtl="0" eaLnBrk="0" fontAlgn="base" hangingPunct="0">
        <a:spcBef>
          <a:spcPct val="0"/>
        </a:spcBef>
        <a:spcAft>
          <a:spcPct val="0"/>
        </a:spcAft>
        <a:defRPr sz="3600" b="1">
          <a:solidFill>
            <a:schemeClr val="tx2"/>
          </a:solidFill>
          <a:latin typeface="Arial" charset="0"/>
          <a:ea typeface="MS PGothic" panose="020B0600070205080204" pitchFamily="34" charset="-128"/>
          <a:cs typeface="ＭＳ Ｐゴシック" charset="0"/>
        </a:defRPr>
      </a:lvl3pPr>
      <a:lvl4pPr algn="ctr" rtl="0" eaLnBrk="0" fontAlgn="base" hangingPunct="0">
        <a:spcBef>
          <a:spcPct val="0"/>
        </a:spcBef>
        <a:spcAft>
          <a:spcPct val="0"/>
        </a:spcAft>
        <a:defRPr sz="3600" b="1">
          <a:solidFill>
            <a:schemeClr val="tx2"/>
          </a:solidFill>
          <a:latin typeface="Arial" charset="0"/>
          <a:ea typeface="MS PGothic" panose="020B0600070205080204" pitchFamily="34" charset="-128"/>
          <a:cs typeface="ＭＳ Ｐゴシック" charset="0"/>
        </a:defRPr>
      </a:lvl4pPr>
      <a:lvl5pPr algn="ctr" rtl="0" eaLnBrk="0" fontAlgn="base" hangingPunct="0">
        <a:spcBef>
          <a:spcPct val="0"/>
        </a:spcBef>
        <a:spcAft>
          <a:spcPct val="0"/>
        </a:spcAft>
        <a:defRPr sz="3600" b="1">
          <a:solidFill>
            <a:schemeClr val="tx2"/>
          </a:solidFill>
          <a:latin typeface="Arial" charset="0"/>
          <a:ea typeface="MS PGothic" panose="020B0600070205080204" pitchFamily="34" charset="-128"/>
          <a:cs typeface="ＭＳ Ｐゴシック" charset="0"/>
        </a:defRPr>
      </a:lvl5pPr>
      <a:lvl6pPr marL="457200" algn="ctr" rtl="0" eaLnBrk="1" fontAlgn="base" hangingPunct="1">
        <a:spcBef>
          <a:spcPct val="0"/>
        </a:spcBef>
        <a:spcAft>
          <a:spcPct val="0"/>
        </a:spcAft>
        <a:defRPr sz="3600" b="1">
          <a:solidFill>
            <a:schemeClr val="tx2"/>
          </a:solidFill>
          <a:latin typeface="Arial" charset="0"/>
          <a:ea typeface="ＭＳ Ｐゴシック" charset="0"/>
        </a:defRPr>
      </a:lvl6pPr>
      <a:lvl7pPr marL="914400" algn="ctr" rtl="0" eaLnBrk="1" fontAlgn="base" hangingPunct="1">
        <a:spcBef>
          <a:spcPct val="0"/>
        </a:spcBef>
        <a:spcAft>
          <a:spcPct val="0"/>
        </a:spcAft>
        <a:defRPr sz="3600" b="1">
          <a:solidFill>
            <a:schemeClr val="tx2"/>
          </a:solidFill>
          <a:latin typeface="Arial" charset="0"/>
          <a:ea typeface="ＭＳ Ｐゴシック" charset="0"/>
        </a:defRPr>
      </a:lvl7pPr>
      <a:lvl8pPr marL="1371600" algn="ctr" rtl="0" eaLnBrk="1" fontAlgn="base" hangingPunct="1">
        <a:spcBef>
          <a:spcPct val="0"/>
        </a:spcBef>
        <a:spcAft>
          <a:spcPct val="0"/>
        </a:spcAft>
        <a:defRPr sz="3600" b="1">
          <a:solidFill>
            <a:schemeClr val="tx2"/>
          </a:solidFill>
          <a:latin typeface="Arial" charset="0"/>
          <a:ea typeface="ＭＳ Ｐゴシック" charset="0"/>
        </a:defRPr>
      </a:lvl8pPr>
      <a:lvl9pPr marL="1828800" algn="ctr" rtl="0" eaLnBrk="1" fontAlgn="base" hangingPunct="1">
        <a:spcBef>
          <a:spcPct val="0"/>
        </a:spcBef>
        <a:spcAft>
          <a:spcPct val="0"/>
        </a:spcAft>
        <a:defRPr sz="3600" b="1">
          <a:solidFill>
            <a:schemeClr val="tx2"/>
          </a:solidFill>
          <a:latin typeface="Arial" charset="0"/>
          <a:ea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3.w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w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2.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24.w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3074"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subTitle" idx="1"/>
          </p:nvPr>
        </p:nvSpPr>
        <p:spPr>
          <a:xfrm>
            <a:off x="1371600" y="4114800"/>
            <a:ext cx="6400800" cy="1447800"/>
          </a:xfrm>
        </p:spPr>
        <p:txBody>
          <a:bodyPr/>
          <a:lstStyle/>
          <a:p>
            <a:pPr eaLnBrk="1" hangingPunct="1"/>
            <a:r>
              <a:rPr lang="zh-CN" altLang="en-US" sz="4400" smtClean="0">
                <a:latin typeface="宋体" pitchFamily="2" charset="-122"/>
                <a:ea typeface="宋体" pitchFamily="2" charset="-122"/>
              </a:rPr>
              <a:t>问题解决和算法</a:t>
            </a:r>
            <a:endParaRPr lang="en-US" altLang="zh-CN" sz="4400" b="0" dirty="0" smtClean="0">
              <a:latin typeface="宋体" pitchFamily="2" charset="-122"/>
              <a:ea typeface="宋体" pitchFamily="2" charset="-122"/>
            </a:endParaRPr>
          </a:p>
        </p:txBody>
      </p:sp>
      <p:sp>
        <p:nvSpPr>
          <p:cNvPr id="3076" name="Rectangle 2"/>
          <p:cNvSpPr>
            <a:spLocks noGrp="1" noChangeArrowheads="1"/>
          </p:cNvSpPr>
          <p:nvPr>
            <p:ph type="ctrTitle" sz="quarter"/>
          </p:nvPr>
        </p:nvSpPr>
        <p:spPr>
          <a:xfrm>
            <a:off x="685800" y="2514600"/>
            <a:ext cx="7772400" cy="1470025"/>
          </a:xfrm>
        </p:spPr>
        <p:txBody>
          <a:bodyPr/>
          <a:lstStyle/>
          <a:p>
            <a:pPr eaLnBrk="1" hangingPunct="1"/>
            <a:r>
              <a:rPr lang="zh-CN" altLang="en-US" smtClean="0">
                <a:solidFill>
                  <a:schemeClr val="bg1"/>
                </a:solidFill>
                <a:latin typeface="宋体" pitchFamily="2" charset="-122"/>
                <a:ea typeface="宋体" pitchFamily="2" charset="-122"/>
              </a:rPr>
              <a:t>第</a:t>
            </a:r>
            <a:r>
              <a:rPr lang="en-US" altLang="zh-CN" dirty="0" smtClean="0">
                <a:solidFill>
                  <a:schemeClr val="bg1"/>
                </a:solidFill>
                <a:latin typeface="宋体" pitchFamily="2" charset="-122"/>
                <a:ea typeface="宋体" pitchFamily="2" charset="-122"/>
              </a:rPr>
              <a:t>7</a:t>
            </a:r>
            <a:r>
              <a:rPr lang="zh-CN" altLang="en-US" smtClean="0">
                <a:solidFill>
                  <a:schemeClr val="bg1"/>
                </a:solidFill>
                <a:latin typeface="宋体" pitchFamily="2" charset="-122"/>
                <a:ea typeface="宋体" pitchFamily="2" charset="-122"/>
              </a:rPr>
              <a:t>章</a:t>
            </a:r>
            <a:endParaRPr lang="en-US" altLang="zh-CN" dirty="0" smtClean="0">
              <a:solidFill>
                <a:schemeClr val="bg1"/>
              </a:solidFill>
              <a:latin typeface="宋体" pitchFamily="2" charset="-122"/>
              <a:ea typeface="宋体" pitchFamily="2" charset="-122"/>
            </a:endParaRPr>
          </a:p>
        </p:txBody>
      </p:sp>
    </p:spTree>
  </p:cSld>
  <p:clrMapOvr>
    <a:masterClrMapping/>
  </p:clrMapOvr>
  <p:transition spd="med">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152400"/>
            <a:ext cx="8229600" cy="1143000"/>
          </a:xfrm>
        </p:spPr>
        <p:txBody>
          <a:bodyPr/>
          <a:lstStyle/>
          <a:p>
            <a:pPr eaLnBrk="1" hangingPunct="1"/>
            <a:r>
              <a:rPr lang="en-US" altLang="zh-CN" dirty="0" smtClean="0">
                <a:solidFill>
                  <a:schemeClr val="tx1"/>
                </a:solidFill>
                <a:latin typeface="Times New Roman" pitchFamily="18" charset="0"/>
                <a:ea typeface="宋体" pitchFamily="2" charset="-122"/>
                <a:cs typeface="Times New Roman" pitchFamily="18" charset="0"/>
              </a:rPr>
              <a:t>7.1 </a:t>
            </a:r>
            <a:r>
              <a:rPr lang="zh-CN" altLang="en-US" dirty="0" smtClean="0">
                <a:solidFill>
                  <a:schemeClr val="tx1"/>
                </a:solidFill>
                <a:latin typeface="Times New Roman" pitchFamily="18" charset="0"/>
                <a:ea typeface="宋体" pitchFamily="2" charset="-122"/>
                <a:cs typeface="Times New Roman" pitchFamily="18" charset="0"/>
              </a:rPr>
              <a:t>如何解决问题</a:t>
            </a:r>
            <a:r>
              <a:rPr lang="en-US" altLang="zh-CN" dirty="0" smtClean="0">
                <a:solidFill>
                  <a:schemeClr val="tx1"/>
                </a:solidFill>
                <a:latin typeface="Times New Roman" pitchFamily="18" charset="0"/>
                <a:ea typeface="宋体" pitchFamily="2" charset="-122"/>
                <a:cs typeface="Times New Roman" pitchFamily="18" charset="0"/>
              </a:rPr>
              <a:t>—</a:t>
            </a:r>
            <a:r>
              <a:rPr lang="zh-CN" altLang="en-US" dirty="0" smtClean="0">
                <a:solidFill>
                  <a:schemeClr val="tx1"/>
                </a:solidFill>
                <a:latin typeface="Times New Roman" pitchFamily="18" charset="0"/>
                <a:ea typeface="宋体" pitchFamily="2" charset="-122"/>
                <a:cs typeface="Times New Roman" pitchFamily="18" charset="0"/>
              </a:rPr>
              <a:t>算法</a:t>
            </a:r>
            <a:endParaRPr lang="en-US" altLang="zh-CN" dirty="0" smtClean="0">
              <a:solidFill>
                <a:schemeClr val="tx1"/>
              </a:solidFill>
              <a:latin typeface="宋体" pitchFamily="2" charset="-122"/>
              <a:ea typeface="宋体" pitchFamily="2" charset="-122"/>
              <a:cs typeface="Times New Roman" pitchFamily="18" charset="0"/>
            </a:endParaRPr>
          </a:p>
        </p:txBody>
      </p:sp>
      <p:sp>
        <p:nvSpPr>
          <p:cNvPr id="14339" name="Rectangle 3"/>
          <p:cNvSpPr>
            <a:spLocks noGrp="1" noChangeArrowheads="1"/>
          </p:cNvSpPr>
          <p:nvPr>
            <p:ph idx="1"/>
          </p:nvPr>
        </p:nvSpPr>
        <p:spPr>
          <a:xfrm>
            <a:off x="457200" y="1676400"/>
            <a:ext cx="8305800" cy="3505200"/>
          </a:xfrm>
        </p:spPr>
        <p:txBody>
          <a:bodyPr/>
          <a:lstStyle/>
          <a:p>
            <a:pPr marL="0" indent="0" algn="just" eaLnBrk="1" hangingPunct="1">
              <a:lnSpc>
                <a:spcPct val="150000"/>
              </a:lnSpc>
              <a:buFontTx/>
              <a:buNone/>
              <a:defRPr/>
            </a:pPr>
            <a:r>
              <a:rPr lang="zh-CN" altLang="en-US" sz="2800" b="1" dirty="0" smtClean="0">
                <a:solidFill>
                  <a:srgbClr val="3333FF"/>
                </a:solidFill>
                <a:latin typeface="宋体" pitchFamily="2" charset="-122"/>
                <a:ea typeface="宋体" pitchFamily="2" charset="-122"/>
              </a:rPr>
              <a:t>算法</a:t>
            </a:r>
            <a:r>
              <a:rPr lang="zh-CN" altLang="en-US" sz="2800" dirty="0">
                <a:solidFill>
                  <a:srgbClr val="3333FF"/>
                </a:solidFill>
                <a:latin typeface="宋体" pitchFamily="2" charset="-122"/>
                <a:ea typeface="宋体" pitchFamily="2" charset="-122"/>
              </a:rPr>
              <a:t>：</a:t>
            </a:r>
            <a:r>
              <a:rPr lang="zh-CN" altLang="en-US" sz="2800" dirty="0" smtClean="0">
                <a:latin typeface="宋体" pitchFamily="2" charset="-122"/>
                <a:ea typeface="宋体" pitchFamily="2" charset="-122"/>
              </a:rPr>
              <a:t>一组</a:t>
            </a:r>
            <a:r>
              <a:rPr lang="zh-CN" altLang="en-US" sz="2800" dirty="0" smtClean="0">
                <a:solidFill>
                  <a:srgbClr val="3333FF"/>
                </a:solidFill>
                <a:latin typeface="宋体" pitchFamily="2" charset="-122"/>
                <a:ea typeface="宋体" pitchFamily="2" charset="-122"/>
              </a:rPr>
              <a:t>明确</a:t>
            </a:r>
            <a:r>
              <a:rPr lang="zh-CN" altLang="en-US" sz="2800" dirty="0" smtClean="0">
                <a:latin typeface="宋体" pitchFamily="2" charset="-122"/>
                <a:ea typeface="宋体" pitchFamily="2" charset="-122"/>
              </a:rPr>
              <a:t>的指令，用于使用有限数量的</a:t>
            </a:r>
            <a:r>
              <a:rPr lang="zh-CN" altLang="en-US" sz="2800" dirty="0" smtClean="0">
                <a:solidFill>
                  <a:srgbClr val="3333FF"/>
                </a:solidFill>
                <a:latin typeface="宋体" pitchFamily="2" charset="-122"/>
                <a:ea typeface="宋体" pitchFamily="2" charset="-122"/>
              </a:rPr>
              <a:t>数据</a:t>
            </a:r>
            <a:r>
              <a:rPr lang="zh-CN" altLang="en-US" sz="2800" dirty="0" smtClean="0">
                <a:latin typeface="宋体" pitchFamily="2" charset="-122"/>
                <a:ea typeface="宋体" pitchFamily="2" charset="-122"/>
              </a:rPr>
              <a:t>在</a:t>
            </a:r>
            <a:r>
              <a:rPr lang="zh-CN" altLang="en-US" sz="2800" dirty="0" smtClean="0">
                <a:solidFill>
                  <a:srgbClr val="3333FF"/>
                </a:solidFill>
                <a:latin typeface="宋体" pitchFamily="2" charset="-122"/>
                <a:ea typeface="宋体" pitchFamily="2" charset="-122"/>
              </a:rPr>
              <a:t>有限</a:t>
            </a:r>
            <a:r>
              <a:rPr lang="zh-CN" altLang="en-US" sz="2800" dirty="0" smtClean="0">
                <a:latin typeface="宋体" pitchFamily="2" charset="-122"/>
                <a:ea typeface="宋体" pitchFamily="2" charset="-122"/>
              </a:rPr>
              <a:t>的</a:t>
            </a:r>
            <a:r>
              <a:rPr lang="zh-CN" altLang="en-US" sz="2800" dirty="0" smtClean="0">
                <a:solidFill>
                  <a:srgbClr val="3333FF"/>
                </a:solidFill>
                <a:latin typeface="宋体" pitchFamily="2" charset="-122"/>
                <a:ea typeface="宋体" pitchFamily="2" charset="-122"/>
              </a:rPr>
              <a:t>时间</a:t>
            </a:r>
            <a:r>
              <a:rPr lang="zh-CN" altLang="en-US" sz="2800" dirty="0" smtClean="0">
                <a:latin typeface="宋体" pitchFamily="2" charset="-122"/>
                <a:ea typeface="宋体" pitchFamily="2" charset="-122"/>
              </a:rPr>
              <a:t>内解决问题或子问题。</a:t>
            </a:r>
          </a:p>
          <a:p>
            <a:pPr algn="just" eaLnBrk="1" hangingPunct="1">
              <a:lnSpc>
                <a:spcPct val="150000"/>
              </a:lnSpc>
              <a:buFontTx/>
              <a:buNone/>
              <a:defRPr/>
            </a:pPr>
            <a:r>
              <a:rPr lang="zh-CN" altLang="en-US" sz="2800" b="1" dirty="0" smtClean="0">
                <a:solidFill>
                  <a:srgbClr val="3333FF"/>
                </a:solidFill>
                <a:latin typeface="宋体" pitchFamily="2" charset="-122"/>
                <a:ea typeface="宋体" pitchFamily="2" charset="-122"/>
              </a:rPr>
              <a:t>抽象步骤：</a:t>
            </a:r>
            <a:r>
              <a:rPr lang="zh-CN" altLang="en-US" sz="2800" dirty="0" smtClean="0">
                <a:latin typeface="宋体" pitchFamily="2" charset="-122"/>
                <a:ea typeface="宋体" pitchFamily="2" charset="-122"/>
              </a:rPr>
              <a:t>包含未指定详细信息的算法步骤。</a:t>
            </a:r>
            <a:endParaRPr lang="en-US" altLang="zh-CN" sz="2800" dirty="0" smtClean="0">
              <a:latin typeface="宋体" pitchFamily="2" charset="-122"/>
              <a:ea typeface="宋体" pitchFamily="2" charset="-122"/>
            </a:endParaRPr>
          </a:p>
          <a:p>
            <a:pPr algn="just" eaLnBrk="1" hangingPunct="1">
              <a:lnSpc>
                <a:spcPct val="150000"/>
              </a:lnSpc>
              <a:buFontTx/>
              <a:buNone/>
              <a:defRPr/>
            </a:pPr>
            <a:r>
              <a:rPr lang="zh-CN" altLang="en-US" sz="2800" b="1" dirty="0" smtClean="0">
                <a:solidFill>
                  <a:srgbClr val="3333FF"/>
                </a:solidFill>
                <a:latin typeface="宋体" pitchFamily="2" charset="-122"/>
                <a:ea typeface="宋体" pitchFamily="2" charset="-122"/>
              </a:rPr>
              <a:t>具体步骤</a:t>
            </a:r>
            <a:r>
              <a:rPr lang="zh-CN" altLang="en-US" sz="2800" dirty="0">
                <a:solidFill>
                  <a:srgbClr val="3333FF"/>
                </a:solidFill>
                <a:latin typeface="宋体" pitchFamily="2" charset="-122"/>
                <a:ea typeface="宋体" pitchFamily="2" charset="-122"/>
              </a:rPr>
              <a:t>：</a:t>
            </a:r>
            <a:r>
              <a:rPr lang="zh-CN" altLang="en-US" sz="2800" dirty="0" smtClean="0">
                <a:latin typeface="宋体" pitchFamily="2" charset="-122"/>
                <a:ea typeface="宋体" pitchFamily="2" charset="-122"/>
              </a:rPr>
              <a:t>指定了所有细节的算法步骤。</a:t>
            </a:r>
            <a:endParaRPr lang="en-US" altLang="zh-CN" sz="2800" dirty="0" smtClean="0">
              <a:latin typeface="宋体" pitchFamily="2" charset="-122"/>
              <a:ea typeface="宋体" pitchFamily="2" charset="-122"/>
            </a:endParaRPr>
          </a:p>
        </p:txBody>
      </p:sp>
      <p:sp>
        <p:nvSpPr>
          <p:cNvPr id="11268"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995E28A7-6CC6-4992-8731-C34115EA6FDC}" type="slidenum">
              <a:rPr lang="en-US" altLang="zh-CN" sz="1400" i="0">
                <a:latin typeface="Times New Roman" pitchFamily="18" charset="0"/>
              </a:rPr>
              <a:pPr/>
              <a:t>10</a:t>
            </a:fld>
            <a:endParaRPr lang="en-US" altLang="zh-CN" sz="1400" i="0" dirty="0">
              <a:latin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89948FDC-923C-4653-9206-4350D06AB3BF}" type="slidenum">
              <a:rPr lang="en-US" altLang="zh-CN" smtClean="0"/>
              <a:pPr>
                <a:defRPr/>
              </a:pPr>
              <a:t>11</a:t>
            </a:fld>
            <a:endParaRPr lang="en-US" altLang="zh-CN"/>
          </a:p>
        </p:txBody>
      </p:sp>
      <p:sp>
        <p:nvSpPr>
          <p:cNvPr id="5" name="Rectangle 2"/>
          <p:cNvSpPr>
            <a:spLocks noGrp="1" noChangeArrowheads="1"/>
          </p:cNvSpPr>
          <p:nvPr>
            <p:ph type="title"/>
          </p:nvPr>
        </p:nvSpPr>
        <p:spPr>
          <a:xfrm>
            <a:off x="457200" y="133574"/>
            <a:ext cx="8229600" cy="762000"/>
          </a:xfrm>
        </p:spPr>
        <p:txBody>
          <a:bodyPr/>
          <a:lstStyle/>
          <a:p>
            <a:pPr eaLnBrk="1" hangingPunct="1"/>
            <a:r>
              <a:rPr lang="en-US" altLang="zh-CN" dirty="0" smtClean="0">
                <a:solidFill>
                  <a:schemeClr val="tx1"/>
                </a:solidFill>
                <a:latin typeface="Times New Roman" pitchFamily="18" charset="0"/>
                <a:ea typeface="宋体" pitchFamily="2" charset="-122"/>
                <a:cs typeface="Times New Roman" pitchFamily="18" charset="0"/>
              </a:rPr>
              <a:t>7.1 </a:t>
            </a:r>
            <a:r>
              <a:rPr lang="zh-CN" altLang="en-US" dirty="0" smtClean="0">
                <a:solidFill>
                  <a:schemeClr val="tx1"/>
                </a:solidFill>
                <a:latin typeface="Times New Roman" pitchFamily="18" charset="0"/>
                <a:ea typeface="宋体" pitchFamily="2" charset="-122"/>
                <a:cs typeface="Times New Roman" pitchFamily="18" charset="0"/>
              </a:rPr>
              <a:t>如何解决问题</a:t>
            </a:r>
            <a:r>
              <a:rPr lang="en-US" altLang="zh-CN" dirty="0" smtClean="0">
                <a:solidFill>
                  <a:schemeClr val="tx1"/>
                </a:solidFill>
                <a:latin typeface="Times New Roman" pitchFamily="18" charset="0"/>
                <a:ea typeface="宋体" pitchFamily="2" charset="-122"/>
                <a:cs typeface="Times New Roman" pitchFamily="18" charset="0"/>
              </a:rPr>
              <a:t>—</a:t>
            </a:r>
            <a:r>
              <a:rPr lang="zh-CN" altLang="en-US" dirty="0" smtClean="0">
                <a:solidFill>
                  <a:schemeClr val="tx1"/>
                </a:solidFill>
                <a:latin typeface="Times New Roman" pitchFamily="18" charset="0"/>
                <a:ea typeface="宋体" pitchFamily="2" charset="-122"/>
                <a:cs typeface="Times New Roman" pitchFamily="18" charset="0"/>
              </a:rPr>
              <a:t>算法</a:t>
            </a:r>
            <a:endParaRPr lang="en-US" altLang="zh-CN" dirty="0" smtClean="0">
              <a:solidFill>
                <a:schemeClr val="tx1"/>
              </a:solidFill>
              <a:latin typeface="宋体" pitchFamily="2" charset="-122"/>
              <a:ea typeface="宋体" pitchFamily="2" charset="-122"/>
              <a:cs typeface="Times New Roman" pitchFamily="18" charset="0"/>
            </a:endParaRPr>
          </a:p>
        </p:txBody>
      </p:sp>
      <p:sp>
        <p:nvSpPr>
          <p:cNvPr id="6" name="TextBox 5"/>
          <p:cNvSpPr txBox="1"/>
          <p:nvPr/>
        </p:nvSpPr>
        <p:spPr>
          <a:xfrm>
            <a:off x="304800" y="1232386"/>
            <a:ext cx="8558605" cy="4939814"/>
          </a:xfrm>
          <a:prstGeom prst="rect">
            <a:avLst/>
          </a:prstGeom>
          <a:solidFill>
            <a:schemeClr val="accent1"/>
          </a:solidFill>
        </p:spPr>
        <p:txBody>
          <a:bodyPr wrap="square" rtlCol="0">
            <a:spAutoFit/>
          </a:bodyPr>
          <a:lstStyle/>
          <a:p>
            <a:pPr algn="just">
              <a:lnSpc>
                <a:spcPct val="150000"/>
              </a:lnSpc>
            </a:pPr>
            <a:r>
              <a:rPr lang="en-US" altLang="zh-CN" sz="1400" dirty="0">
                <a:latin typeface="Times New Roman" pitchFamily="18" charset="0"/>
                <a:cs typeface="Times New Roman" pitchFamily="18" charset="0"/>
              </a:rPr>
              <a:t>It is written in the Book of The Lady: After the Creation, the cruel god Moloch rebelled against the authority of </a:t>
            </a:r>
            <a:r>
              <a:rPr lang="en-US" altLang="zh-CN" sz="1400" dirty="0" err="1">
                <a:latin typeface="Times New Roman" pitchFamily="18" charset="0"/>
                <a:cs typeface="Times New Roman" pitchFamily="18" charset="0"/>
              </a:rPr>
              <a:t>Marduk</a:t>
            </a:r>
            <a:r>
              <a:rPr lang="en-US" altLang="zh-CN" sz="1400" dirty="0">
                <a:latin typeface="Times New Roman" pitchFamily="18" charset="0"/>
                <a:cs typeface="Times New Roman" pitchFamily="18" charset="0"/>
              </a:rPr>
              <a:t> the Creator. Moloch stole from </a:t>
            </a:r>
            <a:r>
              <a:rPr lang="en-US" altLang="zh-CN" sz="1400" dirty="0" err="1">
                <a:latin typeface="Times New Roman" pitchFamily="18" charset="0"/>
                <a:cs typeface="Times New Roman" pitchFamily="18" charset="0"/>
              </a:rPr>
              <a:t>Marduk</a:t>
            </a:r>
            <a:r>
              <a:rPr lang="en-US" altLang="zh-CN" sz="1400" dirty="0">
                <a:latin typeface="Times New Roman" pitchFamily="18" charset="0"/>
                <a:cs typeface="Times New Roman" pitchFamily="18" charset="0"/>
              </a:rPr>
              <a:t> the most powerful of all the artifacts of all the artifacts of the gods, the Amulet of </a:t>
            </a:r>
            <a:r>
              <a:rPr lang="en-US" altLang="zh-CN" sz="1400" dirty="0" err="1">
                <a:latin typeface="Times New Roman" pitchFamily="18" charset="0"/>
                <a:cs typeface="Times New Roman" pitchFamily="18" charset="0"/>
              </a:rPr>
              <a:t>Yendor</a:t>
            </a:r>
            <a:r>
              <a:rPr lang="en-US" altLang="zh-CN" sz="1400" dirty="0">
                <a:latin typeface="Times New Roman" pitchFamily="18" charset="0"/>
                <a:cs typeface="Times New Roman" pitchFamily="18" charset="0"/>
              </a:rPr>
              <a:t>, and he hid it in the dark cavities of </a:t>
            </a:r>
            <a:r>
              <a:rPr lang="en-US" altLang="zh-CN" sz="1400" dirty="0" err="1">
                <a:latin typeface="Times New Roman" pitchFamily="18" charset="0"/>
                <a:cs typeface="Times New Roman" pitchFamily="18" charset="0"/>
              </a:rPr>
              <a:t>Gehennom</a:t>
            </a:r>
            <a:r>
              <a:rPr lang="en-US" altLang="zh-CN" sz="1400" dirty="0">
                <a:latin typeface="Times New Roman" pitchFamily="18" charset="0"/>
                <a:cs typeface="Times New Roman" pitchFamily="18" charset="0"/>
              </a:rPr>
              <a:t>, the Under World, where he now lurks, and bides his time</a:t>
            </a:r>
            <a:r>
              <a:rPr lang="en-US" altLang="zh-CN" sz="1400" dirty="0" smtClean="0">
                <a:latin typeface="Times New Roman" pitchFamily="18" charset="0"/>
                <a:cs typeface="Times New Roman" pitchFamily="18" charset="0"/>
              </a:rPr>
              <a:t>.</a:t>
            </a:r>
            <a:endParaRPr lang="en-US" altLang="zh-CN" sz="1400" dirty="0">
              <a:latin typeface="Times New Roman" pitchFamily="18" charset="0"/>
              <a:cs typeface="Times New Roman" pitchFamily="18" charset="0"/>
            </a:endParaRPr>
          </a:p>
          <a:p>
            <a:pPr algn="just">
              <a:lnSpc>
                <a:spcPct val="150000"/>
              </a:lnSpc>
            </a:pPr>
            <a:r>
              <a:rPr lang="en-US" altLang="zh-CN" sz="1400" dirty="0">
                <a:latin typeface="Times New Roman" pitchFamily="18" charset="0"/>
                <a:cs typeface="Times New Roman" pitchFamily="18" charset="0"/>
              </a:rPr>
              <a:t>Your goddess The Lady seeks to possess the Amulet, and with it to gain deserved ascendance over the other gods</a:t>
            </a:r>
            <a:r>
              <a:rPr lang="en-US" altLang="zh-CN" sz="1400" dirty="0" smtClean="0">
                <a:latin typeface="Times New Roman" pitchFamily="18" charset="0"/>
                <a:cs typeface="Times New Roman" pitchFamily="18" charset="0"/>
              </a:rPr>
              <a:t>.</a:t>
            </a:r>
            <a:endParaRPr lang="en-US" altLang="zh-CN" sz="1400" dirty="0">
              <a:latin typeface="Times New Roman" pitchFamily="18" charset="0"/>
              <a:cs typeface="Times New Roman" pitchFamily="18" charset="0"/>
            </a:endParaRPr>
          </a:p>
          <a:p>
            <a:pPr algn="just">
              <a:lnSpc>
                <a:spcPct val="150000"/>
              </a:lnSpc>
            </a:pPr>
            <a:r>
              <a:rPr lang="en-US" altLang="zh-CN" sz="1400" dirty="0">
                <a:latin typeface="Times New Roman" pitchFamily="18" charset="0"/>
                <a:cs typeface="Times New Roman" pitchFamily="18" charset="0"/>
              </a:rPr>
              <a:t>You, a newly trained Rambler, have been heralded from birth as the instrument of The Lady. You are destined to recover the Amulet for your deity, or die in the attempt. Your hour of destiny has come. For the sake of us all: Go bravely with The Lady</a:t>
            </a:r>
            <a:r>
              <a:rPr lang="en-US" altLang="zh-CN" sz="1400" dirty="0" smtClean="0">
                <a:latin typeface="Times New Roman" pitchFamily="18" charset="0"/>
                <a:cs typeface="Times New Roman" pitchFamily="18" charset="0"/>
              </a:rPr>
              <a:t>!</a:t>
            </a:r>
            <a:endParaRPr lang="en-US" altLang="zh-CN" sz="1400" dirty="0">
              <a:latin typeface="Times New Roman" pitchFamily="18" charset="0"/>
              <a:cs typeface="Times New Roman" pitchFamily="18" charset="0"/>
            </a:endParaRPr>
          </a:p>
          <a:p>
            <a:pPr algn="just">
              <a:lnSpc>
                <a:spcPct val="150000"/>
              </a:lnSpc>
            </a:pPr>
            <a:r>
              <a:rPr lang="en-US" altLang="zh-CN" sz="1400" dirty="0">
                <a:latin typeface="Times New Roman" pitchFamily="18" charset="0"/>
                <a:cs typeface="Times New Roman" pitchFamily="18" charset="0"/>
              </a:rPr>
              <a:t>If you have ever played the computer game NETHACK, you must be familiar with the quotes above. If you have never heard of it, do not worry. You will </a:t>
            </a:r>
            <a:r>
              <a:rPr lang="en-US" altLang="zh-CN" sz="1400" dirty="0" err="1">
                <a:latin typeface="Times New Roman" pitchFamily="18" charset="0"/>
                <a:cs typeface="Times New Roman" pitchFamily="18" charset="0"/>
              </a:rPr>
              <a:t>leam</a:t>
            </a:r>
            <a:r>
              <a:rPr lang="en-US" altLang="zh-CN" sz="1400" dirty="0">
                <a:latin typeface="Times New Roman" pitchFamily="18" charset="0"/>
                <a:cs typeface="Times New Roman" pitchFamily="18" charset="0"/>
              </a:rPr>
              <a:t> it(and love it)soon</a:t>
            </a:r>
            <a:r>
              <a:rPr lang="en-US" altLang="zh-CN" sz="1400" dirty="0" smtClean="0">
                <a:latin typeface="Times New Roman" pitchFamily="18" charset="0"/>
                <a:cs typeface="Times New Roman" pitchFamily="18" charset="0"/>
              </a:rPr>
              <a:t>.</a:t>
            </a:r>
            <a:endParaRPr lang="en-US" altLang="zh-CN" sz="1400" dirty="0">
              <a:latin typeface="Times New Roman" pitchFamily="18" charset="0"/>
              <a:cs typeface="Times New Roman" pitchFamily="18" charset="0"/>
            </a:endParaRPr>
          </a:p>
          <a:p>
            <a:pPr algn="just">
              <a:lnSpc>
                <a:spcPct val="150000"/>
              </a:lnSpc>
            </a:pPr>
            <a:r>
              <a:rPr lang="en-US" altLang="zh-CN" sz="1400" dirty="0">
                <a:latin typeface="Times New Roman" pitchFamily="18" charset="0"/>
                <a:cs typeface="Times New Roman" pitchFamily="18" charset="0"/>
              </a:rPr>
              <a:t>In this problem, you, the adventurer, are in a dangerous dungeon. You are informed that the dungeon is going to collapse. You must find the exit stairs within given time. However, you do not want to leave the dungeon empty handed. There are lots of rare jewels in the dungeon. Try collecting some of them before you leave. Some of the jewels are cheaper and some are more expensive. So you will try your best to maximize your collection, more importantly, leave the dungeon in time.</a:t>
            </a:r>
            <a:endParaRPr lang="zh-CN" altLang="en-US" sz="1400" dirty="0">
              <a:latin typeface="Times New Roman" pitchFamily="18" charset="0"/>
              <a:cs typeface="Times New Roman" pitchFamily="18" charset="0"/>
            </a:endParaRPr>
          </a:p>
        </p:txBody>
      </p:sp>
      <p:sp>
        <p:nvSpPr>
          <p:cNvPr id="7" name="TextBox 6"/>
          <p:cNvSpPr txBox="1"/>
          <p:nvPr/>
        </p:nvSpPr>
        <p:spPr>
          <a:xfrm>
            <a:off x="228600" y="838200"/>
            <a:ext cx="1524000" cy="461665"/>
          </a:xfrm>
          <a:prstGeom prst="rect">
            <a:avLst/>
          </a:prstGeom>
          <a:solidFill>
            <a:schemeClr val="accent1">
              <a:lumMod val="50000"/>
            </a:schemeClr>
          </a:solidFill>
        </p:spPr>
        <p:txBody>
          <a:bodyPr wrap="square" rtlCol="0" anchor="ctr">
            <a:spAutoFit/>
          </a:bodyPr>
          <a:lstStyle/>
          <a:p>
            <a:pPr algn="ctr"/>
            <a:r>
              <a:rPr lang="zh-CN" altLang="en-US" i="0" dirty="0" smtClean="0">
                <a:latin typeface="宋体" pitchFamily="2" charset="-122"/>
                <a:ea typeface="宋体" pitchFamily="2" charset="-122"/>
              </a:rPr>
              <a:t>算法举例</a:t>
            </a:r>
            <a:endParaRPr lang="zh-CN" altLang="en-US" i="0" dirty="0">
              <a:latin typeface="宋体" pitchFamily="2" charset="-122"/>
              <a:ea typeface="宋体" pitchFamily="2" charset="-122"/>
            </a:endParaRPr>
          </a:p>
        </p:txBody>
      </p:sp>
    </p:spTree>
    <p:extLst>
      <p:ext uri="{BB962C8B-B14F-4D97-AF65-F5344CB8AC3E}">
        <p14:creationId xmlns:p14="http://schemas.microsoft.com/office/powerpoint/2010/main" val="9026458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89948FDC-923C-4653-9206-4350D06AB3BF}" type="slidenum">
              <a:rPr lang="en-US" altLang="zh-CN" smtClean="0"/>
              <a:pPr>
                <a:defRPr/>
              </a:pPr>
              <a:t>12</a:t>
            </a:fld>
            <a:endParaRPr lang="en-US" altLang="zh-CN"/>
          </a:p>
        </p:txBody>
      </p:sp>
      <p:sp>
        <p:nvSpPr>
          <p:cNvPr id="5" name="Rectangle 2"/>
          <p:cNvSpPr>
            <a:spLocks noGrp="1" noChangeArrowheads="1"/>
          </p:cNvSpPr>
          <p:nvPr>
            <p:ph type="title"/>
          </p:nvPr>
        </p:nvSpPr>
        <p:spPr>
          <a:xfrm>
            <a:off x="457200" y="133574"/>
            <a:ext cx="8229600" cy="762000"/>
          </a:xfrm>
        </p:spPr>
        <p:txBody>
          <a:bodyPr/>
          <a:lstStyle/>
          <a:p>
            <a:pPr eaLnBrk="1" hangingPunct="1"/>
            <a:r>
              <a:rPr lang="en-US" altLang="zh-CN" dirty="0" smtClean="0">
                <a:solidFill>
                  <a:schemeClr val="tx1"/>
                </a:solidFill>
                <a:latin typeface="Times New Roman" pitchFamily="18" charset="0"/>
                <a:ea typeface="宋体" pitchFamily="2" charset="-122"/>
                <a:cs typeface="Times New Roman" pitchFamily="18" charset="0"/>
              </a:rPr>
              <a:t>7.1 </a:t>
            </a:r>
            <a:r>
              <a:rPr lang="zh-CN" altLang="en-US" dirty="0" smtClean="0">
                <a:solidFill>
                  <a:schemeClr val="tx1"/>
                </a:solidFill>
                <a:latin typeface="Times New Roman" pitchFamily="18" charset="0"/>
                <a:ea typeface="宋体" pitchFamily="2" charset="-122"/>
                <a:cs typeface="Times New Roman" pitchFamily="18" charset="0"/>
              </a:rPr>
              <a:t>如何解决问题</a:t>
            </a:r>
            <a:r>
              <a:rPr lang="en-US" altLang="zh-CN" dirty="0" smtClean="0">
                <a:solidFill>
                  <a:schemeClr val="tx1"/>
                </a:solidFill>
                <a:latin typeface="Times New Roman" pitchFamily="18" charset="0"/>
                <a:ea typeface="宋体" pitchFamily="2" charset="-122"/>
                <a:cs typeface="Times New Roman" pitchFamily="18" charset="0"/>
              </a:rPr>
              <a:t>—</a:t>
            </a:r>
            <a:r>
              <a:rPr lang="zh-CN" altLang="en-US" dirty="0" smtClean="0">
                <a:solidFill>
                  <a:schemeClr val="tx1"/>
                </a:solidFill>
                <a:latin typeface="Times New Roman" pitchFamily="18" charset="0"/>
                <a:ea typeface="宋体" pitchFamily="2" charset="-122"/>
                <a:cs typeface="Times New Roman" pitchFamily="18" charset="0"/>
              </a:rPr>
              <a:t>算法</a:t>
            </a:r>
            <a:endParaRPr lang="en-US" altLang="zh-CN" dirty="0" smtClean="0">
              <a:solidFill>
                <a:schemeClr val="tx1"/>
              </a:solidFill>
              <a:latin typeface="宋体" pitchFamily="2" charset="-122"/>
              <a:ea typeface="宋体" pitchFamily="2" charset="-122"/>
              <a:cs typeface="Times New Roman" pitchFamily="18" charset="0"/>
            </a:endParaRPr>
          </a:p>
        </p:txBody>
      </p:sp>
      <p:sp>
        <p:nvSpPr>
          <p:cNvPr id="7" name="TextBox 6"/>
          <p:cNvSpPr txBox="1"/>
          <p:nvPr/>
        </p:nvSpPr>
        <p:spPr>
          <a:xfrm>
            <a:off x="304800" y="1232386"/>
            <a:ext cx="8558605" cy="4939814"/>
          </a:xfrm>
          <a:prstGeom prst="rect">
            <a:avLst/>
          </a:prstGeom>
          <a:solidFill>
            <a:schemeClr val="accent1"/>
          </a:solidFill>
        </p:spPr>
        <p:txBody>
          <a:bodyPr wrap="square" rtlCol="0">
            <a:spAutoFit/>
          </a:bodyPr>
          <a:lstStyle/>
          <a:p>
            <a:pPr algn="just">
              <a:lnSpc>
                <a:spcPct val="150000"/>
              </a:lnSpc>
            </a:pPr>
            <a:r>
              <a:rPr lang="en-US" altLang="zh-CN" sz="1400" b="1" dirty="0" smtClean="0">
                <a:latin typeface="Times New Roman" pitchFamily="18" charset="0"/>
                <a:cs typeface="Times New Roman" pitchFamily="18" charset="0"/>
              </a:rPr>
              <a:t>Input</a:t>
            </a:r>
            <a:endParaRPr lang="en-US" altLang="zh-CN" sz="1400" b="1" dirty="0">
              <a:latin typeface="Times New Roman" pitchFamily="18" charset="0"/>
              <a:cs typeface="Times New Roman" pitchFamily="18" charset="0"/>
            </a:endParaRPr>
          </a:p>
          <a:p>
            <a:pPr algn="just">
              <a:lnSpc>
                <a:spcPct val="150000"/>
              </a:lnSpc>
            </a:pPr>
            <a:r>
              <a:rPr lang="en-US" altLang="zh-CN" sz="1400" dirty="0">
                <a:latin typeface="Times New Roman" pitchFamily="18" charset="0"/>
                <a:cs typeface="Times New Roman" pitchFamily="18" charset="0"/>
              </a:rPr>
              <a:t>Standard input will contain multiple test cases. The first line of the input is a single integer T(1&lt;=T&lt;=</a:t>
            </a:r>
            <a:r>
              <a:rPr lang="en-US" altLang="zh-CN" sz="1400" dirty="0" smtClean="0">
                <a:latin typeface="Times New Roman" pitchFamily="18" charset="0"/>
                <a:cs typeface="Times New Roman" pitchFamily="18" charset="0"/>
              </a:rPr>
              <a:t>10)which </a:t>
            </a:r>
            <a:r>
              <a:rPr lang="en-US" altLang="zh-CN" sz="1400" dirty="0">
                <a:latin typeface="Times New Roman" pitchFamily="18" charset="0"/>
                <a:cs typeface="Times New Roman" pitchFamily="18" charset="0"/>
              </a:rPr>
              <a:t>is the number of test cases. T test cases follow, each preceded by a single blank line</a:t>
            </a:r>
            <a:r>
              <a:rPr lang="en-US" altLang="zh-CN" sz="1400" dirty="0" smtClean="0">
                <a:latin typeface="Times New Roman" pitchFamily="18" charset="0"/>
                <a:cs typeface="Times New Roman" pitchFamily="18" charset="0"/>
              </a:rPr>
              <a:t>.</a:t>
            </a:r>
            <a:endParaRPr lang="en-US" altLang="zh-CN" sz="1400" dirty="0">
              <a:latin typeface="Times New Roman" pitchFamily="18" charset="0"/>
              <a:cs typeface="Times New Roman" pitchFamily="18" charset="0"/>
            </a:endParaRPr>
          </a:p>
          <a:p>
            <a:pPr algn="just">
              <a:lnSpc>
                <a:spcPct val="150000"/>
              </a:lnSpc>
            </a:pPr>
            <a:r>
              <a:rPr lang="en-US" altLang="zh-CN" sz="1400" dirty="0">
                <a:latin typeface="Times New Roman" pitchFamily="18" charset="0"/>
                <a:cs typeface="Times New Roman" pitchFamily="18" charset="0"/>
              </a:rPr>
              <a:t>The first line of each test case contains four integers W(1&lt;=W&lt;=50), H(1&lt;=H&lt;=50), L(1&lt;=L&lt;=1,000,000)and M(1&lt;=M&lt;=10). The dungeon is a rectangle area W block wide and H block high. L is the time limit, by which you need to reach the exit. You can move to one of the adjacent blocks up, down, left and right in each time unit, as long as the target block is inside the dungeon and is not a wall. Time starts at 1 when the game begins. M is the number of jewels in the dungeon. Jewels will be collected once the adventurer is in that block. This does not cost extra time</a:t>
            </a:r>
            <a:r>
              <a:rPr lang="en-US" altLang="zh-CN" sz="1400" dirty="0" smtClean="0">
                <a:latin typeface="Times New Roman" pitchFamily="18" charset="0"/>
                <a:cs typeface="Times New Roman" pitchFamily="18" charset="0"/>
              </a:rPr>
              <a:t>.</a:t>
            </a:r>
            <a:endParaRPr lang="en-US" altLang="zh-CN" sz="1400" dirty="0">
              <a:latin typeface="Times New Roman" pitchFamily="18" charset="0"/>
              <a:cs typeface="Times New Roman" pitchFamily="18" charset="0"/>
            </a:endParaRPr>
          </a:p>
          <a:p>
            <a:pPr algn="just">
              <a:lnSpc>
                <a:spcPct val="150000"/>
              </a:lnSpc>
            </a:pPr>
            <a:r>
              <a:rPr lang="en-US" altLang="zh-CN" sz="1400" dirty="0">
                <a:latin typeface="Times New Roman" pitchFamily="18" charset="0"/>
                <a:cs typeface="Times New Roman" pitchFamily="18" charset="0"/>
              </a:rPr>
              <a:t>The next line contains M integers, which are the values of the jewels</a:t>
            </a:r>
            <a:r>
              <a:rPr lang="en-US" altLang="zh-CN" sz="1400" dirty="0" smtClean="0">
                <a:latin typeface="Times New Roman" pitchFamily="18" charset="0"/>
                <a:cs typeface="Times New Roman" pitchFamily="18" charset="0"/>
              </a:rPr>
              <a:t>.</a:t>
            </a:r>
            <a:endParaRPr lang="en-US" altLang="zh-CN" sz="1400" dirty="0">
              <a:latin typeface="Times New Roman" pitchFamily="18" charset="0"/>
              <a:cs typeface="Times New Roman" pitchFamily="18" charset="0"/>
            </a:endParaRPr>
          </a:p>
          <a:p>
            <a:pPr algn="just">
              <a:lnSpc>
                <a:spcPct val="150000"/>
              </a:lnSpc>
            </a:pPr>
            <a:r>
              <a:rPr lang="en-US" altLang="zh-CN" sz="1400" dirty="0">
                <a:latin typeface="Times New Roman" pitchFamily="18" charset="0"/>
                <a:cs typeface="Times New Roman" pitchFamily="18" charset="0"/>
              </a:rPr>
              <a:t>The next H lines will contain W character each. They represent the dungeon map in the following notation:</a:t>
            </a:r>
          </a:p>
          <a:p>
            <a:pPr algn="just">
              <a:lnSpc>
                <a:spcPct val="150000"/>
              </a:lnSpc>
            </a:pPr>
            <a:r>
              <a:rPr lang="en-US" altLang="zh-CN" sz="1400" dirty="0">
                <a:latin typeface="Times New Roman" pitchFamily="18" charset="0"/>
                <a:cs typeface="Times New Roman" pitchFamily="18" charset="0"/>
              </a:rPr>
              <a:t>[*]marks a wall, into which you can not move;</a:t>
            </a:r>
          </a:p>
          <a:p>
            <a:pPr algn="just">
              <a:lnSpc>
                <a:spcPct val="150000"/>
              </a:lnSpc>
            </a:pPr>
            <a:r>
              <a:rPr lang="en-US" altLang="zh-CN" sz="1400" dirty="0">
                <a:latin typeface="Times New Roman" pitchFamily="18" charset="0"/>
                <a:cs typeface="Times New Roman" pitchFamily="18" charset="0"/>
              </a:rPr>
              <a:t>[.]marks an empty space, into which you can move;</a:t>
            </a:r>
          </a:p>
          <a:p>
            <a:pPr algn="just">
              <a:lnSpc>
                <a:spcPct val="150000"/>
              </a:lnSpc>
            </a:pPr>
            <a:r>
              <a:rPr lang="en-US" altLang="zh-CN" sz="1400" dirty="0">
                <a:latin typeface="Times New Roman" pitchFamily="18" charset="0"/>
                <a:cs typeface="Times New Roman" pitchFamily="18" charset="0"/>
              </a:rPr>
              <a:t>[@]marks the initial position of the adventurer;</a:t>
            </a:r>
          </a:p>
          <a:p>
            <a:pPr algn="just">
              <a:lnSpc>
                <a:spcPct val="150000"/>
              </a:lnSpc>
            </a:pPr>
            <a:r>
              <a:rPr lang="en-US" altLang="zh-CN" sz="1400" dirty="0">
                <a:latin typeface="Times New Roman" pitchFamily="18" charset="0"/>
                <a:cs typeface="Times New Roman" pitchFamily="18" charset="0"/>
              </a:rPr>
              <a:t>[&lt;]marks the exit stairs;</a:t>
            </a:r>
          </a:p>
          <a:p>
            <a:pPr algn="just">
              <a:lnSpc>
                <a:spcPct val="150000"/>
              </a:lnSpc>
            </a:pPr>
            <a:r>
              <a:rPr lang="en-US" altLang="zh-CN" sz="1400" dirty="0">
                <a:latin typeface="Times New Roman" pitchFamily="18" charset="0"/>
                <a:cs typeface="Times New Roman" pitchFamily="18" charset="0"/>
              </a:rPr>
              <a:t>[A]-[J]marks the jewels.</a:t>
            </a:r>
            <a:endParaRPr lang="zh-CN" altLang="en-US" sz="1400" dirty="0">
              <a:latin typeface="Times New Roman" pitchFamily="18" charset="0"/>
              <a:cs typeface="Times New Roman" pitchFamily="18" charset="0"/>
            </a:endParaRPr>
          </a:p>
        </p:txBody>
      </p:sp>
      <p:sp>
        <p:nvSpPr>
          <p:cNvPr id="6" name="TextBox 5"/>
          <p:cNvSpPr txBox="1"/>
          <p:nvPr/>
        </p:nvSpPr>
        <p:spPr>
          <a:xfrm>
            <a:off x="367553" y="838200"/>
            <a:ext cx="1524000" cy="461665"/>
          </a:xfrm>
          <a:prstGeom prst="rect">
            <a:avLst/>
          </a:prstGeom>
          <a:solidFill>
            <a:schemeClr val="accent1">
              <a:lumMod val="50000"/>
            </a:schemeClr>
          </a:solidFill>
        </p:spPr>
        <p:txBody>
          <a:bodyPr wrap="square" rtlCol="0" anchor="ctr">
            <a:spAutoFit/>
          </a:bodyPr>
          <a:lstStyle/>
          <a:p>
            <a:pPr algn="ctr"/>
            <a:r>
              <a:rPr lang="zh-CN" altLang="en-US" i="0" dirty="0" smtClean="0">
                <a:latin typeface="宋体" pitchFamily="2" charset="-122"/>
                <a:ea typeface="宋体" pitchFamily="2" charset="-122"/>
              </a:rPr>
              <a:t>算法举例</a:t>
            </a:r>
            <a:endParaRPr lang="zh-CN" altLang="en-US" i="0" dirty="0">
              <a:latin typeface="宋体" pitchFamily="2" charset="-122"/>
              <a:ea typeface="宋体" pitchFamily="2" charset="-122"/>
            </a:endParaRPr>
          </a:p>
        </p:txBody>
      </p:sp>
    </p:spTree>
    <p:extLst>
      <p:ext uri="{BB962C8B-B14F-4D97-AF65-F5344CB8AC3E}">
        <p14:creationId xmlns:p14="http://schemas.microsoft.com/office/powerpoint/2010/main" val="41518900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89948FDC-923C-4653-9206-4350D06AB3BF}" type="slidenum">
              <a:rPr lang="en-US" altLang="zh-CN" smtClean="0"/>
              <a:pPr>
                <a:defRPr/>
              </a:pPr>
              <a:t>13</a:t>
            </a:fld>
            <a:endParaRPr lang="en-US" altLang="zh-CN"/>
          </a:p>
        </p:txBody>
      </p:sp>
      <p:sp>
        <p:nvSpPr>
          <p:cNvPr id="5" name="Rectangle 2"/>
          <p:cNvSpPr>
            <a:spLocks noGrp="1" noChangeArrowheads="1"/>
          </p:cNvSpPr>
          <p:nvPr>
            <p:ph type="title"/>
          </p:nvPr>
        </p:nvSpPr>
        <p:spPr>
          <a:xfrm>
            <a:off x="457200" y="133574"/>
            <a:ext cx="8229600" cy="762000"/>
          </a:xfrm>
        </p:spPr>
        <p:txBody>
          <a:bodyPr/>
          <a:lstStyle/>
          <a:p>
            <a:pPr eaLnBrk="1" hangingPunct="1"/>
            <a:r>
              <a:rPr lang="en-US" altLang="zh-CN" dirty="0" smtClean="0">
                <a:solidFill>
                  <a:schemeClr val="tx1"/>
                </a:solidFill>
                <a:latin typeface="Times New Roman" pitchFamily="18" charset="0"/>
                <a:ea typeface="宋体" pitchFamily="2" charset="-122"/>
                <a:cs typeface="Times New Roman" pitchFamily="18" charset="0"/>
              </a:rPr>
              <a:t>7.1 </a:t>
            </a:r>
            <a:r>
              <a:rPr lang="zh-CN" altLang="en-US" dirty="0" smtClean="0">
                <a:solidFill>
                  <a:schemeClr val="tx1"/>
                </a:solidFill>
                <a:latin typeface="Times New Roman" pitchFamily="18" charset="0"/>
                <a:ea typeface="宋体" pitchFamily="2" charset="-122"/>
                <a:cs typeface="Times New Roman" pitchFamily="18" charset="0"/>
              </a:rPr>
              <a:t>如何解决问题</a:t>
            </a:r>
            <a:r>
              <a:rPr lang="en-US" altLang="zh-CN" dirty="0" smtClean="0">
                <a:solidFill>
                  <a:schemeClr val="tx1"/>
                </a:solidFill>
                <a:latin typeface="Times New Roman" pitchFamily="18" charset="0"/>
                <a:ea typeface="宋体" pitchFamily="2" charset="-122"/>
                <a:cs typeface="Times New Roman" pitchFamily="18" charset="0"/>
              </a:rPr>
              <a:t>—</a:t>
            </a:r>
            <a:r>
              <a:rPr lang="zh-CN" altLang="en-US" dirty="0" smtClean="0">
                <a:solidFill>
                  <a:schemeClr val="tx1"/>
                </a:solidFill>
                <a:latin typeface="Times New Roman" pitchFamily="18" charset="0"/>
                <a:ea typeface="宋体" pitchFamily="2" charset="-122"/>
                <a:cs typeface="Times New Roman" pitchFamily="18" charset="0"/>
              </a:rPr>
              <a:t>算法</a:t>
            </a:r>
            <a:endParaRPr lang="en-US" altLang="zh-CN" dirty="0" smtClean="0">
              <a:solidFill>
                <a:schemeClr val="tx1"/>
              </a:solidFill>
              <a:latin typeface="宋体" pitchFamily="2" charset="-122"/>
              <a:ea typeface="宋体" pitchFamily="2" charset="-122"/>
              <a:cs typeface="Times New Roman" pitchFamily="18" charset="0"/>
            </a:endParaRPr>
          </a:p>
        </p:txBody>
      </p:sp>
      <p:sp>
        <p:nvSpPr>
          <p:cNvPr id="6" name="TextBox 5"/>
          <p:cNvSpPr txBox="1"/>
          <p:nvPr/>
        </p:nvSpPr>
        <p:spPr>
          <a:xfrm>
            <a:off x="457200" y="1295400"/>
            <a:ext cx="1524000" cy="461665"/>
          </a:xfrm>
          <a:prstGeom prst="rect">
            <a:avLst/>
          </a:prstGeom>
          <a:solidFill>
            <a:schemeClr val="accent1">
              <a:lumMod val="50000"/>
            </a:schemeClr>
          </a:solidFill>
        </p:spPr>
        <p:txBody>
          <a:bodyPr wrap="square" rtlCol="0" anchor="ctr">
            <a:spAutoFit/>
          </a:bodyPr>
          <a:lstStyle/>
          <a:p>
            <a:pPr algn="ctr"/>
            <a:r>
              <a:rPr lang="zh-CN" altLang="en-US" i="0" dirty="0" smtClean="0">
                <a:latin typeface="宋体" pitchFamily="2" charset="-122"/>
                <a:ea typeface="宋体" pitchFamily="2" charset="-122"/>
              </a:rPr>
              <a:t>算法举例</a:t>
            </a:r>
            <a:endParaRPr lang="zh-CN" altLang="en-US" i="0" dirty="0">
              <a:latin typeface="宋体" pitchFamily="2" charset="-122"/>
              <a:ea typeface="宋体" pitchFamily="2" charset="-122"/>
            </a:endParaRPr>
          </a:p>
        </p:txBody>
      </p:sp>
      <p:sp>
        <p:nvSpPr>
          <p:cNvPr id="7" name="TextBox 6"/>
          <p:cNvSpPr txBox="1"/>
          <p:nvPr/>
        </p:nvSpPr>
        <p:spPr>
          <a:xfrm>
            <a:off x="304800" y="2209800"/>
            <a:ext cx="8558605" cy="3285323"/>
          </a:xfrm>
          <a:prstGeom prst="rect">
            <a:avLst/>
          </a:prstGeom>
          <a:solidFill>
            <a:schemeClr val="accent1"/>
          </a:solidFill>
        </p:spPr>
        <p:txBody>
          <a:bodyPr wrap="square" rtlCol="0">
            <a:spAutoFit/>
          </a:bodyPr>
          <a:lstStyle/>
          <a:p>
            <a:pPr algn="just">
              <a:lnSpc>
                <a:spcPct val="150000"/>
              </a:lnSpc>
            </a:pPr>
            <a:r>
              <a:rPr lang="en-US" altLang="zh-CN" sz="1400" b="1" dirty="0">
                <a:latin typeface="Times New Roman" pitchFamily="18" charset="0"/>
                <a:cs typeface="Times New Roman" pitchFamily="18" charset="0"/>
              </a:rPr>
              <a:t>Output</a:t>
            </a:r>
          </a:p>
          <a:p>
            <a:pPr algn="just">
              <a:lnSpc>
                <a:spcPct val="150000"/>
              </a:lnSpc>
            </a:pPr>
            <a:endParaRPr lang="en-US" altLang="zh-CN" sz="1400" dirty="0">
              <a:latin typeface="Times New Roman" pitchFamily="18" charset="0"/>
              <a:cs typeface="Times New Roman" pitchFamily="18" charset="0"/>
            </a:endParaRPr>
          </a:p>
          <a:p>
            <a:pPr algn="just">
              <a:lnSpc>
                <a:spcPct val="150000"/>
              </a:lnSpc>
            </a:pPr>
            <a:r>
              <a:rPr lang="en-US" altLang="zh-CN" sz="1400" dirty="0">
                <a:latin typeface="Times New Roman" pitchFamily="18" charset="0"/>
                <a:cs typeface="Times New Roman" pitchFamily="18" charset="0"/>
              </a:rPr>
              <a:t>Result should be directed to standard output. Start each case with "Case #:" on a single line, where # is the case number starting from 1. Two consecutive cases should be separated by a single blank line. No blank line should be produced after the last test case.</a:t>
            </a:r>
          </a:p>
          <a:p>
            <a:pPr algn="just">
              <a:lnSpc>
                <a:spcPct val="150000"/>
              </a:lnSpc>
            </a:pPr>
            <a:endParaRPr lang="en-US" altLang="zh-CN" sz="1400" dirty="0">
              <a:latin typeface="Times New Roman" pitchFamily="18" charset="0"/>
              <a:cs typeface="Times New Roman" pitchFamily="18" charset="0"/>
            </a:endParaRPr>
          </a:p>
          <a:p>
            <a:pPr algn="just">
              <a:lnSpc>
                <a:spcPct val="150000"/>
              </a:lnSpc>
            </a:pPr>
            <a:r>
              <a:rPr lang="en-US" altLang="zh-CN" sz="1400" dirty="0">
                <a:latin typeface="Times New Roman" pitchFamily="18" charset="0"/>
                <a:cs typeface="Times New Roman" pitchFamily="18" charset="0"/>
              </a:rPr>
              <a:t>If the adventurer can make it to the exit stairs in the time limit, print the sentence "The best score is S.", where S is the maximum value of the jewels he can collect along the way; otherwise print the word "Impossible" on a single line.</a:t>
            </a:r>
          </a:p>
          <a:p>
            <a:pPr algn="just">
              <a:lnSpc>
                <a:spcPct val="150000"/>
              </a:lnSpc>
            </a:pPr>
            <a:endParaRPr lang="zh-CN" altLang="en-US" sz="1400" dirty="0">
              <a:latin typeface="Times New Roman" pitchFamily="18" charset="0"/>
              <a:cs typeface="Times New Roman" pitchFamily="18" charset="0"/>
            </a:endParaRPr>
          </a:p>
        </p:txBody>
      </p:sp>
    </p:spTree>
    <p:extLst>
      <p:ext uri="{BB962C8B-B14F-4D97-AF65-F5344CB8AC3E}">
        <p14:creationId xmlns:p14="http://schemas.microsoft.com/office/powerpoint/2010/main" val="41831998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9"/>
          <p:cNvSpPr>
            <a:spLocks noChangeArrowheads="1"/>
          </p:cNvSpPr>
          <p:nvPr/>
        </p:nvSpPr>
        <p:spPr bwMode="auto">
          <a:xfrm>
            <a:off x="381000" y="1295400"/>
            <a:ext cx="8434388" cy="4724400"/>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just"/>
            <a:r>
              <a:rPr lang="zh-CN" altLang="en-US" i="0" dirty="0">
                <a:latin typeface="宋体" pitchFamily="2" charset="-122"/>
                <a:ea typeface="宋体" pitchFamily="2" charset="-122"/>
              </a:rPr>
              <a:t>分析和说明阶段</a:t>
            </a:r>
            <a:endParaRPr lang="en-US" altLang="zh-CN" i="0" dirty="0">
              <a:latin typeface="宋体" pitchFamily="2" charset="-122"/>
              <a:ea typeface="宋体" pitchFamily="2" charset="-122"/>
            </a:endParaRPr>
          </a:p>
          <a:p>
            <a:pPr algn="just"/>
            <a:r>
              <a:rPr lang="en-US" altLang="zh-CN" i="0" dirty="0">
                <a:latin typeface="宋体" pitchFamily="2" charset="-122"/>
                <a:ea typeface="宋体" pitchFamily="2" charset="-122"/>
              </a:rPr>
              <a:t>	</a:t>
            </a:r>
            <a:r>
              <a:rPr lang="zh-CN" altLang="en-US" sz="2000" i="0" dirty="0">
                <a:latin typeface="宋体" pitchFamily="2" charset="-122"/>
                <a:ea typeface="宋体" pitchFamily="2" charset="-122"/>
              </a:rPr>
              <a:t>分析        理解（定义）问题</a:t>
            </a:r>
            <a:endParaRPr lang="en-US" altLang="zh-CN" sz="2000" i="0" dirty="0">
              <a:latin typeface="宋体" pitchFamily="2" charset="-122"/>
              <a:ea typeface="宋体" pitchFamily="2" charset="-122"/>
            </a:endParaRPr>
          </a:p>
          <a:p>
            <a:pPr algn="just"/>
            <a:r>
              <a:rPr lang="en-US" altLang="zh-CN" sz="2000" i="0" dirty="0">
                <a:latin typeface="宋体" pitchFamily="2" charset="-122"/>
                <a:ea typeface="宋体" pitchFamily="2" charset="-122"/>
              </a:rPr>
              <a:t>	</a:t>
            </a:r>
            <a:r>
              <a:rPr lang="zh-CN" altLang="en-US" sz="2000" i="0" dirty="0">
                <a:latin typeface="宋体" pitchFamily="2" charset="-122"/>
                <a:ea typeface="宋体" pitchFamily="2" charset="-122"/>
              </a:rPr>
              <a:t>说明        说明程序要解决的问题</a:t>
            </a:r>
            <a:endParaRPr lang="en-US" altLang="zh-CN" sz="2000" i="0" dirty="0">
              <a:latin typeface="宋体" pitchFamily="2" charset="-122"/>
              <a:ea typeface="宋体" pitchFamily="2" charset="-122"/>
            </a:endParaRPr>
          </a:p>
          <a:p>
            <a:pPr algn="just"/>
            <a:r>
              <a:rPr lang="zh-CN" altLang="en-US" b="1" i="0" dirty="0">
                <a:solidFill>
                  <a:srgbClr val="3333FF"/>
                </a:solidFill>
                <a:latin typeface="宋体" pitchFamily="2" charset="-122"/>
                <a:ea typeface="宋体" pitchFamily="2" charset="-122"/>
              </a:rPr>
              <a:t>算法开发阶段</a:t>
            </a:r>
            <a:endParaRPr lang="en-US" altLang="zh-CN" b="1" i="0" dirty="0">
              <a:solidFill>
                <a:srgbClr val="3333FF"/>
              </a:solidFill>
              <a:latin typeface="宋体" pitchFamily="2" charset="-122"/>
              <a:ea typeface="宋体" pitchFamily="2" charset="-122"/>
            </a:endParaRPr>
          </a:p>
          <a:p>
            <a:pPr algn="just"/>
            <a:r>
              <a:rPr lang="en-US" altLang="zh-CN" i="0" dirty="0">
                <a:latin typeface="宋体" pitchFamily="2" charset="-122"/>
                <a:ea typeface="宋体" pitchFamily="2" charset="-122"/>
              </a:rPr>
              <a:t>	</a:t>
            </a:r>
            <a:r>
              <a:rPr lang="zh-CN" altLang="en-US" sz="2000" i="0" dirty="0">
                <a:latin typeface="宋体" pitchFamily="2" charset="-122"/>
                <a:ea typeface="宋体" pitchFamily="2" charset="-122"/>
              </a:rPr>
              <a:t>开发算法    开发用于解决问题的逻辑步骤序列</a:t>
            </a:r>
            <a:endParaRPr lang="en-US" altLang="zh-CN" sz="2000" i="0" dirty="0">
              <a:latin typeface="宋体" pitchFamily="2" charset="-122"/>
              <a:ea typeface="宋体" pitchFamily="2" charset="-122"/>
            </a:endParaRPr>
          </a:p>
          <a:p>
            <a:pPr algn="just"/>
            <a:r>
              <a:rPr lang="en-US" altLang="zh-CN" sz="2000" i="0" dirty="0">
                <a:latin typeface="宋体" pitchFamily="2" charset="-122"/>
                <a:ea typeface="宋体" pitchFamily="2" charset="-122"/>
              </a:rPr>
              <a:t>	</a:t>
            </a:r>
            <a:r>
              <a:rPr lang="zh-CN" altLang="en-US" sz="2000" i="0" dirty="0">
                <a:solidFill>
                  <a:srgbClr val="FF0000"/>
                </a:solidFill>
                <a:latin typeface="宋体" pitchFamily="2" charset="-122"/>
                <a:ea typeface="宋体" pitchFamily="2" charset="-122"/>
              </a:rPr>
              <a:t>测试算法    执行列出的步骤，看它们是否能真正地解决问题</a:t>
            </a:r>
            <a:endParaRPr lang="en-US" altLang="zh-CN" sz="2000" i="0" dirty="0">
              <a:solidFill>
                <a:srgbClr val="FF0000"/>
              </a:solidFill>
              <a:latin typeface="宋体" pitchFamily="2" charset="-122"/>
              <a:ea typeface="宋体" pitchFamily="2" charset="-122"/>
            </a:endParaRPr>
          </a:p>
          <a:p>
            <a:pPr algn="just"/>
            <a:r>
              <a:rPr lang="zh-CN" altLang="en-US" i="0" dirty="0">
                <a:latin typeface="宋体" pitchFamily="2" charset="-122"/>
                <a:ea typeface="宋体" pitchFamily="2" charset="-122"/>
              </a:rPr>
              <a:t>实施阶段</a:t>
            </a:r>
            <a:endParaRPr lang="en-US" altLang="zh-CN" i="0" dirty="0">
              <a:latin typeface="宋体" pitchFamily="2" charset="-122"/>
              <a:ea typeface="宋体" pitchFamily="2" charset="-122"/>
            </a:endParaRPr>
          </a:p>
          <a:p>
            <a:pPr algn="just"/>
            <a:r>
              <a:rPr lang="en-US" altLang="zh-CN" i="0" dirty="0">
                <a:latin typeface="宋体" pitchFamily="2" charset="-122"/>
                <a:ea typeface="宋体" pitchFamily="2" charset="-122"/>
              </a:rPr>
              <a:t>	</a:t>
            </a:r>
            <a:r>
              <a:rPr lang="zh-CN" altLang="en-US" sz="2000" i="0" dirty="0">
                <a:latin typeface="宋体" pitchFamily="2" charset="-122"/>
                <a:ea typeface="宋体" pitchFamily="2" charset="-122"/>
              </a:rPr>
              <a:t>代码算法    用程序设计语言翻译算法（通用解决方案）</a:t>
            </a:r>
            <a:endParaRPr lang="en-US" altLang="zh-CN" sz="2000" i="0" dirty="0">
              <a:latin typeface="宋体" pitchFamily="2" charset="-122"/>
              <a:ea typeface="宋体" pitchFamily="2" charset="-122"/>
            </a:endParaRPr>
          </a:p>
          <a:p>
            <a:pPr algn="just"/>
            <a:r>
              <a:rPr lang="en-US" altLang="zh-CN" sz="2000" i="0" dirty="0">
                <a:latin typeface="宋体" pitchFamily="2" charset="-122"/>
                <a:ea typeface="宋体" pitchFamily="2" charset="-122"/>
              </a:rPr>
              <a:t>	</a:t>
            </a:r>
            <a:r>
              <a:rPr lang="zh-CN" altLang="en-US" sz="2000" i="0" dirty="0">
                <a:solidFill>
                  <a:srgbClr val="FF0000"/>
                </a:solidFill>
                <a:latin typeface="宋体" pitchFamily="2" charset="-122"/>
                <a:ea typeface="宋体" pitchFamily="2" charset="-122"/>
              </a:rPr>
              <a:t>测试算法    让计算机执行指令序列。</a:t>
            </a:r>
            <a:endParaRPr lang="en-US" altLang="zh-CN" sz="2000" i="0" dirty="0">
              <a:solidFill>
                <a:srgbClr val="FF0000"/>
              </a:solidFill>
              <a:latin typeface="宋体" pitchFamily="2" charset="-122"/>
              <a:ea typeface="宋体" pitchFamily="2" charset="-122"/>
            </a:endParaRPr>
          </a:p>
          <a:p>
            <a:pPr algn="just"/>
            <a:r>
              <a:rPr lang="en-US" altLang="zh-CN" sz="2000" i="0" dirty="0">
                <a:solidFill>
                  <a:srgbClr val="FF0000"/>
                </a:solidFill>
                <a:latin typeface="宋体" pitchFamily="2" charset="-122"/>
                <a:ea typeface="宋体" pitchFamily="2" charset="-122"/>
              </a:rPr>
              <a:t>                   </a:t>
            </a:r>
            <a:r>
              <a:rPr lang="zh-CN" altLang="en-US" sz="2000" i="0" dirty="0" smtClean="0">
                <a:solidFill>
                  <a:srgbClr val="FF0000"/>
                </a:solidFill>
                <a:latin typeface="宋体" pitchFamily="2" charset="-122"/>
                <a:ea typeface="宋体" pitchFamily="2" charset="-122"/>
              </a:rPr>
              <a:t>检查</a:t>
            </a:r>
            <a:r>
              <a:rPr lang="zh-CN" altLang="en-US" sz="2000" i="0" dirty="0">
                <a:solidFill>
                  <a:srgbClr val="FF0000"/>
                </a:solidFill>
                <a:latin typeface="宋体" pitchFamily="2" charset="-122"/>
                <a:ea typeface="宋体" pitchFamily="2" charset="-122"/>
              </a:rPr>
              <a:t>结果，修改程序，直到得到正确的答案</a:t>
            </a:r>
            <a:endParaRPr lang="en-US" altLang="zh-CN" sz="2000" i="0" dirty="0">
              <a:solidFill>
                <a:srgbClr val="FF0000"/>
              </a:solidFill>
              <a:latin typeface="宋体" pitchFamily="2" charset="-122"/>
              <a:ea typeface="宋体" pitchFamily="2" charset="-122"/>
            </a:endParaRPr>
          </a:p>
          <a:p>
            <a:pPr algn="just"/>
            <a:r>
              <a:rPr lang="zh-CN" altLang="en-US" i="0" dirty="0">
                <a:latin typeface="宋体" pitchFamily="2" charset="-122"/>
                <a:ea typeface="宋体" pitchFamily="2" charset="-122"/>
              </a:rPr>
              <a:t>维护阶段</a:t>
            </a:r>
            <a:endParaRPr lang="en-US" altLang="zh-CN" i="0" dirty="0">
              <a:latin typeface="宋体" pitchFamily="2" charset="-122"/>
              <a:ea typeface="宋体" pitchFamily="2" charset="-122"/>
            </a:endParaRPr>
          </a:p>
          <a:p>
            <a:pPr algn="just"/>
            <a:r>
              <a:rPr lang="en-US" altLang="zh-CN" i="0" dirty="0">
                <a:latin typeface="宋体" pitchFamily="2" charset="-122"/>
                <a:ea typeface="宋体" pitchFamily="2" charset="-122"/>
              </a:rPr>
              <a:t>	</a:t>
            </a:r>
            <a:r>
              <a:rPr lang="zh-CN" altLang="en-US" sz="2000" i="0" dirty="0">
                <a:latin typeface="宋体" pitchFamily="2" charset="-122"/>
                <a:ea typeface="宋体" pitchFamily="2" charset="-122"/>
              </a:rPr>
              <a:t>使用        使用程序</a:t>
            </a:r>
            <a:endParaRPr lang="en-US" altLang="zh-CN" sz="2000" i="0" dirty="0">
              <a:latin typeface="宋体" pitchFamily="2" charset="-122"/>
              <a:ea typeface="宋体" pitchFamily="2" charset="-122"/>
            </a:endParaRPr>
          </a:p>
          <a:p>
            <a:pPr algn="just"/>
            <a:r>
              <a:rPr lang="en-US" altLang="zh-CN" sz="2000" i="0" dirty="0">
                <a:latin typeface="宋体" pitchFamily="2" charset="-122"/>
                <a:ea typeface="宋体" pitchFamily="2" charset="-122"/>
              </a:rPr>
              <a:t>	</a:t>
            </a:r>
            <a:r>
              <a:rPr lang="zh-CN" altLang="en-US" sz="2000" i="0" dirty="0">
                <a:latin typeface="宋体" pitchFamily="2" charset="-122"/>
                <a:ea typeface="宋体" pitchFamily="2" charset="-122"/>
              </a:rPr>
              <a:t>维护        修改程序，使它满足改变了的要求，或纠正其错误。</a:t>
            </a:r>
            <a:endParaRPr lang="en-US" altLang="zh-CN" sz="2000" i="0" dirty="0">
              <a:latin typeface="宋体" pitchFamily="2" charset="-122"/>
              <a:ea typeface="宋体" pitchFamily="2" charset="-122"/>
            </a:endParaRPr>
          </a:p>
        </p:txBody>
      </p:sp>
      <p:sp>
        <p:nvSpPr>
          <p:cNvPr id="12291" name="Rectangle 2"/>
          <p:cNvSpPr>
            <a:spLocks noGrp="1" noChangeArrowheads="1"/>
          </p:cNvSpPr>
          <p:nvPr>
            <p:ph type="title"/>
          </p:nvPr>
        </p:nvSpPr>
        <p:spPr>
          <a:xfrm>
            <a:off x="457200" y="152400"/>
            <a:ext cx="8229600" cy="1143000"/>
          </a:xfrm>
        </p:spPr>
        <p:txBody>
          <a:bodyPr/>
          <a:lstStyle/>
          <a:p>
            <a:pPr eaLnBrk="1" hangingPunct="1"/>
            <a:r>
              <a:rPr lang="en-US" altLang="zh-CN" dirty="0" smtClean="0">
                <a:solidFill>
                  <a:schemeClr val="tx1"/>
                </a:solidFill>
                <a:latin typeface="Times New Roman" pitchFamily="18" charset="0"/>
                <a:ea typeface="宋体" pitchFamily="2" charset="-122"/>
                <a:cs typeface="Times New Roman" pitchFamily="18" charset="0"/>
              </a:rPr>
              <a:t>7.1 </a:t>
            </a:r>
            <a:r>
              <a:rPr lang="zh-CN" altLang="en-US" smtClean="0">
                <a:solidFill>
                  <a:schemeClr val="tx1"/>
                </a:solidFill>
                <a:latin typeface="Times New Roman" pitchFamily="18" charset="0"/>
                <a:ea typeface="宋体" pitchFamily="2" charset="-122"/>
                <a:cs typeface="Times New Roman" pitchFamily="18" charset="0"/>
              </a:rPr>
              <a:t>如何解决问题</a:t>
            </a:r>
            <a:r>
              <a:rPr lang="en-US" altLang="zh-CN" dirty="0" smtClean="0">
                <a:solidFill>
                  <a:schemeClr val="tx1"/>
                </a:solidFill>
                <a:latin typeface="Times New Roman" pitchFamily="18" charset="0"/>
                <a:ea typeface="宋体" pitchFamily="2" charset="-122"/>
                <a:cs typeface="Times New Roman" pitchFamily="18" charset="0"/>
              </a:rPr>
              <a:t>—</a:t>
            </a:r>
            <a:r>
              <a:rPr lang="zh-CN" altLang="en-US" smtClean="0">
                <a:solidFill>
                  <a:schemeClr val="tx1"/>
                </a:solidFill>
                <a:latin typeface="Times New Roman" pitchFamily="18" charset="0"/>
                <a:ea typeface="宋体" pitchFamily="2" charset="-122"/>
                <a:cs typeface="Times New Roman" pitchFamily="18" charset="0"/>
              </a:rPr>
              <a:t>计算机问题求解过程</a:t>
            </a:r>
            <a:endParaRPr lang="en-US" altLang="zh-CN" dirty="0" smtClean="0">
              <a:solidFill>
                <a:schemeClr val="tx1"/>
              </a:solidFill>
              <a:latin typeface="宋体" pitchFamily="2" charset="-122"/>
              <a:ea typeface="宋体" pitchFamily="2" charset="-122"/>
              <a:cs typeface="Times New Roman" pitchFamily="18" charset="0"/>
            </a:endParaRPr>
          </a:p>
        </p:txBody>
      </p:sp>
      <p:sp>
        <p:nvSpPr>
          <p:cNvPr id="12292"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7E603907-70FA-4F4E-AFED-1623CC9463B4}" type="slidenum">
              <a:rPr lang="en-US" altLang="zh-CN" sz="1400" i="0">
                <a:latin typeface="Times New Roman" pitchFamily="18" charset="0"/>
              </a:rPr>
              <a:pPr/>
              <a:t>14</a:t>
            </a:fld>
            <a:endParaRPr lang="en-US" altLang="zh-CN" sz="1400" i="0" dirty="0">
              <a:latin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5" descr="17606_ch06_06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371600"/>
            <a:ext cx="3886200" cy="418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6"/>
          <p:cNvSpPr>
            <a:spLocks noChangeArrowheads="1"/>
          </p:cNvSpPr>
          <p:nvPr/>
        </p:nvSpPr>
        <p:spPr bwMode="auto">
          <a:xfrm>
            <a:off x="6781800" y="2133600"/>
            <a:ext cx="1981200" cy="2971800"/>
          </a:xfrm>
          <a:prstGeom prst="rect">
            <a:avLst/>
          </a:prstGeom>
          <a:solidFill>
            <a:schemeClr val="accent1"/>
          </a:solidFill>
          <a:ln w="9525">
            <a:solidFill>
              <a:schemeClr val="tx1"/>
            </a:solidFill>
            <a:miter lim="800000"/>
            <a:headEnd/>
            <a:tailEnd/>
          </a:ln>
        </p:spPr>
        <p:txBody>
          <a:bodyPr wrap="none"/>
          <a:lstStyle/>
          <a:p>
            <a:r>
              <a:rPr lang="zh-CN" altLang="en-US" sz="2000">
                <a:latin typeface="宋体" pitchFamily="2" charset="-122"/>
                <a:ea typeface="宋体" pitchFamily="2" charset="-122"/>
              </a:rPr>
              <a:t>我们应该添加</a:t>
            </a:r>
            <a:endParaRPr lang="en-US" altLang="zh-CN" sz="2000" dirty="0">
              <a:latin typeface="宋体" pitchFamily="2" charset="-122"/>
              <a:ea typeface="宋体" pitchFamily="2" charset="-122"/>
            </a:endParaRPr>
          </a:p>
          <a:p>
            <a:r>
              <a:rPr lang="zh-CN" altLang="en-US" sz="2000">
                <a:latin typeface="宋体" pitchFamily="2" charset="-122"/>
                <a:ea typeface="宋体" pitchFamily="2" charset="-122"/>
              </a:rPr>
              <a:t>另一个箭头吗？</a:t>
            </a:r>
            <a:endParaRPr lang="en-US" altLang="zh-CN" sz="2000" dirty="0">
              <a:latin typeface="宋体" pitchFamily="2" charset="-122"/>
              <a:ea typeface="宋体" pitchFamily="2" charset="-122"/>
            </a:endParaRPr>
          </a:p>
          <a:p>
            <a:r>
              <a:rPr lang="zh-CN" altLang="en-US" sz="2000">
                <a:latin typeface="宋体" pitchFamily="2" charset="-122"/>
                <a:ea typeface="宋体" pitchFamily="2" charset="-122"/>
              </a:rPr>
              <a:t>（如果</a:t>
            </a:r>
            <a:endParaRPr lang="en-US" altLang="zh-CN" sz="2000" dirty="0">
              <a:latin typeface="宋体" pitchFamily="2" charset="-122"/>
              <a:ea typeface="宋体" pitchFamily="2" charset="-122"/>
            </a:endParaRPr>
          </a:p>
          <a:p>
            <a:r>
              <a:rPr lang="zh-CN" altLang="en-US" sz="2000">
                <a:latin typeface="宋体" pitchFamily="2" charset="-122"/>
                <a:ea typeface="宋体" pitchFamily="2" charset="-122"/>
              </a:rPr>
              <a:t>问题被修改</a:t>
            </a:r>
            <a:endParaRPr lang="en-US" altLang="zh-CN" sz="2000" dirty="0">
              <a:latin typeface="宋体" pitchFamily="2" charset="-122"/>
              <a:ea typeface="宋体" pitchFamily="2" charset="-122"/>
            </a:endParaRPr>
          </a:p>
          <a:p>
            <a:r>
              <a:rPr lang="zh-CN" altLang="en-US" sz="2000">
                <a:latin typeface="宋体" pitchFamily="2" charset="-122"/>
                <a:ea typeface="宋体" pitchFamily="2" charset="-122"/>
              </a:rPr>
              <a:t>会怎样？）</a:t>
            </a:r>
            <a:endParaRPr lang="en-US" altLang="zh-CN" sz="2000" dirty="0">
              <a:latin typeface="宋体" pitchFamily="2" charset="-122"/>
              <a:ea typeface="宋体" pitchFamily="2" charset="-122"/>
            </a:endParaRPr>
          </a:p>
        </p:txBody>
      </p:sp>
      <p:sp>
        <p:nvSpPr>
          <p:cNvPr id="13316" name="Rectangle 2"/>
          <p:cNvSpPr>
            <a:spLocks noGrp="1" noChangeArrowheads="1"/>
          </p:cNvSpPr>
          <p:nvPr>
            <p:ph type="title"/>
          </p:nvPr>
        </p:nvSpPr>
        <p:spPr>
          <a:xfrm>
            <a:off x="457200" y="76200"/>
            <a:ext cx="8229600" cy="1143000"/>
          </a:xfrm>
        </p:spPr>
        <p:txBody>
          <a:bodyPr/>
          <a:lstStyle/>
          <a:p>
            <a:pPr eaLnBrk="1" hangingPunct="1"/>
            <a:r>
              <a:rPr lang="en-US" altLang="zh-CN" dirty="0" smtClean="0">
                <a:solidFill>
                  <a:schemeClr val="tx1"/>
                </a:solidFill>
                <a:latin typeface="Times New Roman" pitchFamily="18" charset="0"/>
                <a:ea typeface="宋体" pitchFamily="2" charset="-122"/>
                <a:cs typeface="Times New Roman" pitchFamily="18" charset="0"/>
              </a:rPr>
              <a:t>7.1 </a:t>
            </a:r>
            <a:r>
              <a:rPr lang="zh-CN" altLang="en-US" smtClean="0">
                <a:solidFill>
                  <a:schemeClr val="tx1"/>
                </a:solidFill>
                <a:latin typeface="Times New Roman" pitchFamily="18" charset="0"/>
                <a:ea typeface="宋体" pitchFamily="2" charset="-122"/>
                <a:cs typeface="Times New Roman" pitchFamily="18" charset="0"/>
              </a:rPr>
              <a:t>如何解决问题</a:t>
            </a:r>
            <a:r>
              <a:rPr lang="en-US" altLang="zh-CN" dirty="0" smtClean="0">
                <a:solidFill>
                  <a:schemeClr val="tx1"/>
                </a:solidFill>
                <a:latin typeface="Times New Roman" pitchFamily="18" charset="0"/>
                <a:ea typeface="宋体" pitchFamily="2" charset="-122"/>
                <a:cs typeface="Times New Roman" pitchFamily="18" charset="0"/>
              </a:rPr>
              <a:t>—</a:t>
            </a:r>
            <a:r>
              <a:rPr lang="zh-CN" altLang="en-US" smtClean="0">
                <a:solidFill>
                  <a:schemeClr val="tx1"/>
                </a:solidFill>
                <a:latin typeface="Times New Roman" pitchFamily="18" charset="0"/>
                <a:ea typeface="宋体" pitchFamily="2" charset="-122"/>
                <a:cs typeface="Times New Roman" pitchFamily="18" charset="0"/>
              </a:rPr>
              <a:t>计算机问题求解过程</a:t>
            </a:r>
            <a:endParaRPr lang="en-US" altLang="zh-CN" dirty="0" smtClean="0">
              <a:solidFill>
                <a:schemeClr val="tx1"/>
              </a:solidFill>
              <a:latin typeface="宋体" pitchFamily="2" charset="-122"/>
              <a:ea typeface="宋体" pitchFamily="2" charset="-122"/>
              <a:cs typeface="Times New Roman" pitchFamily="18" charset="0"/>
            </a:endParaRPr>
          </a:p>
        </p:txBody>
      </p:sp>
      <p:sp>
        <p:nvSpPr>
          <p:cNvPr id="13317"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24A21B5D-B1FA-4AE3-AFB1-F2DFAEDE910E}" type="slidenum">
              <a:rPr lang="en-US" altLang="zh-CN" sz="1400" i="0">
                <a:latin typeface="Times New Roman" pitchFamily="18" charset="0"/>
              </a:rPr>
              <a:pPr/>
              <a:t>15</a:t>
            </a:fld>
            <a:endParaRPr lang="en-US" altLang="zh-CN" sz="1400" i="0" dirty="0">
              <a:latin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5"/>
          <p:cNvSpPr>
            <a:spLocks noGrp="1" noChangeArrowheads="1"/>
          </p:cNvSpPr>
          <p:nvPr>
            <p:ph idx="1"/>
          </p:nvPr>
        </p:nvSpPr>
        <p:spPr>
          <a:xfrm>
            <a:off x="381000" y="990600"/>
            <a:ext cx="8458200" cy="5181600"/>
          </a:xfrm>
          <a:ln>
            <a:solidFill>
              <a:srgbClr val="0070C0"/>
            </a:solidFill>
            <a:miter lim="800000"/>
            <a:headEnd/>
            <a:tailEnd/>
          </a:ln>
        </p:spPr>
        <p:txBody>
          <a:bodyPr/>
          <a:lstStyle/>
          <a:p>
            <a:pPr eaLnBrk="1" hangingPunct="1">
              <a:lnSpc>
                <a:spcPct val="150000"/>
              </a:lnSpc>
              <a:buFontTx/>
              <a:buNone/>
            </a:pPr>
            <a:r>
              <a:rPr lang="zh-CN" altLang="en-US" sz="2400" b="1" smtClean="0">
                <a:solidFill>
                  <a:srgbClr val="3333FF"/>
                </a:solidFill>
                <a:latin typeface="宋体" pitchFamily="2" charset="-122"/>
                <a:ea typeface="宋体" pitchFamily="2" charset="-122"/>
              </a:rPr>
              <a:t>分析问题</a:t>
            </a:r>
            <a:endParaRPr lang="en-US" altLang="zh-CN" sz="2400" dirty="0" smtClean="0">
              <a:latin typeface="宋体" pitchFamily="2" charset="-122"/>
              <a:ea typeface="宋体" pitchFamily="2" charset="-122"/>
            </a:endParaRPr>
          </a:p>
          <a:p>
            <a:pPr lvl="1" eaLnBrk="1" hangingPunct="1">
              <a:lnSpc>
                <a:spcPct val="150000"/>
              </a:lnSpc>
              <a:buFontTx/>
              <a:buNone/>
            </a:pPr>
            <a:r>
              <a:rPr lang="zh-CN" altLang="en-US" sz="2000" smtClean="0">
                <a:latin typeface="宋体" pitchFamily="2" charset="-122"/>
                <a:ea typeface="宋体" pitchFamily="2" charset="-122"/>
              </a:rPr>
              <a:t>了解问题！！</a:t>
            </a:r>
            <a:endParaRPr lang="en-US" altLang="zh-CN" sz="2000" dirty="0" smtClean="0">
              <a:latin typeface="宋体" pitchFamily="2" charset="-122"/>
              <a:ea typeface="宋体" pitchFamily="2" charset="-122"/>
            </a:endParaRPr>
          </a:p>
          <a:p>
            <a:pPr lvl="1" eaLnBrk="1" hangingPunct="1">
              <a:lnSpc>
                <a:spcPct val="150000"/>
              </a:lnSpc>
              <a:buFontTx/>
              <a:buNone/>
            </a:pPr>
            <a:r>
              <a:rPr lang="zh-CN" altLang="en-US" sz="2000" smtClean="0">
                <a:latin typeface="宋体" pitchFamily="2" charset="-122"/>
                <a:ea typeface="宋体" pitchFamily="2" charset="-122"/>
              </a:rPr>
              <a:t>列出你对问题或信息的假设，思考如何手动地解决这个问题。</a:t>
            </a:r>
            <a:endParaRPr lang="en-US" altLang="zh-CN" sz="2000" dirty="0" smtClean="0">
              <a:latin typeface="宋体" pitchFamily="2" charset="-122"/>
              <a:ea typeface="宋体" pitchFamily="2" charset="-122"/>
            </a:endParaRPr>
          </a:p>
          <a:p>
            <a:pPr eaLnBrk="1" hangingPunct="1">
              <a:lnSpc>
                <a:spcPct val="150000"/>
              </a:lnSpc>
              <a:buFontTx/>
              <a:buNone/>
            </a:pPr>
            <a:r>
              <a:rPr lang="zh-CN" altLang="en-US" sz="2400" b="1" smtClean="0">
                <a:solidFill>
                  <a:srgbClr val="3333FF"/>
                </a:solidFill>
                <a:latin typeface="宋体" pitchFamily="2" charset="-122"/>
                <a:ea typeface="宋体" pitchFamily="2" charset="-122"/>
              </a:rPr>
              <a:t>列出主要任务（成为主要模块）</a:t>
            </a:r>
            <a:endParaRPr lang="en-US" altLang="zh-CN" sz="2400" b="1" dirty="0" smtClean="0">
              <a:solidFill>
                <a:srgbClr val="3333FF"/>
              </a:solidFill>
              <a:latin typeface="宋体" pitchFamily="2" charset="-122"/>
              <a:ea typeface="宋体" pitchFamily="2" charset="-122"/>
            </a:endParaRPr>
          </a:p>
          <a:p>
            <a:pPr lvl="1" eaLnBrk="1" hangingPunct="1">
              <a:lnSpc>
                <a:spcPct val="150000"/>
              </a:lnSpc>
              <a:buFontTx/>
              <a:buNone/>
            </a:pPr>
            <a:r>
              <a:rPr lang="zh-CN" altLang="en-US" sz="2000" smtClean="0">
                <a:latin typeface="宋体" pitchFamily="2" charset="-122"/>
                <a:ea typeface="宋体" pitchFamily="2" charset="-122"/>
              </a:rPr>
              <a:t>将问题重新表述为任务列表（模块），为每个任务命名。</a:t>
            </a:r>
            <a:endParaRPr lang="en-US" altLang="zh-CN" sz="2000" dirty="0" smtClean="0">
              <a:latin typeface="宋体" pitchFamily="2" charset="-122"/>
              <a:ea typeface="宋体" pitchFamily="2" charset="-122"/>
            </a:endParaRPr>
          </a:p>
          <a:p>
            <a:pPr eaLnBrk="1" hangingPunct="1">
              <a:lnSpc>
                <a:spcPct val="150000"/>
              </a:lnSpc>
              <a:buFontTx/>
              <a:buNone/>
            </a:pPr>
            <a:r>
              <a:rPr lang="zh-CN" altLang="en-US" sz="2400" b="1" smtClean="0">
                <a:solidFill>
                  <a:srgbClr val="0000FF"/>
                </a:solidFill>
                <a:latin typeface="宋体" pitchFamily="2" charset="-122"/>
                <a:ea typeface="宋体" pitchFamily="2" charset="-122"/>
              </a:rPr>
              <a:t>编写其余的模块</a:t>
            </a:r>
            <a:endParaRPr lang="en-US" altLang="zh-CN" sz="2400" b="1" dirty="0" smtClean="0">
              <a:solidFill>
                <a:srgbClr val="0000FF"/>
              </a:solidFill>
              <a:latin typeface="宋体" pitchFamily="2" charset="-122"/>
              <a:ea typeface="宋体" pitchFamily="2" charset="-122"/>
            </a:endParaRPr>
          </a:p>
          <a:p>
            <a:pPr eaLnBrk="1" hangingPunct="1">
              <a:lnSpc>
                <a:spcPct val="150000"/>
              </a:lnSpc>
              <a:buFontTx/>
              <a:buNone/>
            </a:pPr>
            <a:r>
              <a:rPr lang="en-US" altLang="zh-CN" sz="2400" b="1" dirty="0" smtClean="0">
                <a:solidFill>
                  <a:srgbClr val="0000FF"/>
                </a:solidFill>
                <a:latin typeface="宋体" pitchFamily="2" charset="-122"/>
                <a:ea typeface="宋体" pitchFamily="2" charset="-122"/>
              </a:rPr>
              <a:t>    </a:t>
            </a:r>
            <a:r>
              <a:rPr lang="zh-CN" altLang="en-US" sz="2000" smtClean="0">
                <a:latin typeface="宋体" pitchFamily="2" charset="-122"/>
                <a:ea typeface="宋体" pitchFamily="2" charset="-122"/>
              </a:rPr>
              <a:t>不断细化每个模块，直到模块中的每条语句都是具体的步骤为止。</a:t>
            </a:r>
            <a:endParaRPr lang="en-US" altLang="zh-CN" sz="2000" dirty="0" smtClean="0">
              <a:latin typeface="宋体" pitchFamily="2" charset="-122"/>
              <a:ea typeface="宋体" pitchFamily="2" charset="-122"/>
            </a:endParaRPr>
          </a:p>
          <a:p>
            <a:pPr eaLnBrk="1" hangingPunct="1">
              <a:lnSpc>
                <a:spcPct val="150000"/>
              </a:lnSpc>
              <a:buFontTx/>
              <a:buNone/>
            </a:pPr>
            <a:r>
              <a:rPr lang="zh-CN" altLang="en-US" sz="2400" b="1" smtClean="0">
                <a:solidFill>
                  <a:srgbClr val="3333FF"/>
                </a:solidFill>
                <a:latin typeface="宋体" pitchFamily="2" charset="-122"/>
                <a:ea typeface="宋体" pitchFamily="2" charset="-122"/>
              </a:rPr>
              <a:t>根据需要进行重组和改写</a:t>
            </a:r>
            <a:endParaRPr lang="en-US" altLang="zh-CN" sz="2400" b="1" dirty="0" smtClean="0">
              <a:solidFill>
                <a:srgbClr val="3333FF"/>
              </a:solidFill>
              <a:latin typeface="宋体" pitchFamily="2" charset="-122"/>
              <a:ea typeface="宋体" pitchFamily="2" charset="-122"/>
            </a:endParaRPr>
          </a:p>
          <a:p>
            <a:pPr eaLnBrk="1" hangingPunct="1">
              <a:lnSpc>
                <a:spcPct val="150000"/>
              </a:lnSpc>
              <a:buFontTx/>
              <a:buNone/>
            </a:pPr>
            <a:r>
              <a:rPr lang="en-US" altLang="zh-CN" sz="2400" b="1" dirty="0" smtClean="0">
                <a:solidFill>
                  <a:srgbClr val="3333FF"/>
                </a:solidFill>
                <a:latin typeface="宋体" pitchFamily="2" charset="-122"/>
                <a:ea typeface="宋体" pitchFamily="2" charset="-122"/>
              </a:rPr>
              <a:t>    </a:t>
            </a:r>
            <a:r>
              <a:rPr lang="zh-CN" altLang="en-US" sz="2000" smtClean="0">
                <a:latin typeface="宋体" pitchFamily="2" charset="-122"/>
                <a:ea typeface="宋体" pitchFamily="2" charset="-122"/>
              </a:rPr>
              <a:t>当所有步骤（模块）都具体时，过程结束。</a:t>
            </a:r>
            <a:endParaRPr lang="en-US" altLang="zh-CN" sz="2000" dirty="0" smtClean="0">
              <a:latin typeface="宋体" pitchFamily="2" charset="-122"/>
              <a:ea typeface="宋体" pitchFamily="2" charset="-122"/>
            </a:endParaRPr>
          </a:p>
        </p:txBody>
      </p:sp>
      <p:sp>
        <p:nvSpPr>
          <p:cNvPr id="15363" name="Rectangle 2"/>
          <p:cNvSpPr>
            <a:spLocks noGrp="1" noChangeArrowheads="1"/>
          </p:cNvSpPr>
          <p:nvPr>
            <p:ph type="title"/>
          </p:nvPr>
        </p:nvSpPr>
        <p:spPr>
          <a:xfrm>
            <a:off x="457200" y="76200"/>
            <a:ext cx="8229600" cy="990600"/>
          </a:xfrm>
        </p:spPr>
        <p:txBody>
          <a:bodyPr/>
          <a:lstStyle/>
          <a:p>
            <a:pPr eaLnBrk="1" hangingPunct="1"/>
            <a:r>
              <a:rPr lang="en-US" altLang="zh-CN" dirty="0" smtClean="0">
                <a:solidFill>
                  <a:schemeClr val="tx1"/>
                </a:solidFill>
                <a:latin typeface="Times New Roman" pitchFamily="18" charset="0"/>
                <a:ea typeface="宋体" pitchFamily="2" charset="-122"/>
                <a:cs typeface="Times New Roman" pitchFamily="18" charset="0"/>
              </a:rPr>
              <a:t>7.1 </a:t>
            </a:r>
            <a:r>
              <a:rPr lang="zh-CN" altLang="en-US" dirty="0" smtClean="0">
                <a:solidFill>
                  <a:schemeClr val="tx1"/>
                </a:solidFill>
                <a:latin typeface="Times New Roman" pitchFamily="18" charset="0"/>
                <a:ea typeface="宋体" pitchFamily="2" charset="-122"/>
                <a:cs typeface="Times New Roman" pitchFamily="18" charset="0"/>
              </a:rPr>
              <a:t>如何解决问题</a:t>
            </a:r>
            <a:r>
              <a:rPr lang="en-US" altLang="zh-CN" dirty="0" smtClean="0">
                <a:solidFill>
                  <a:schemeClr val="tx1"/>
                </a:solidFill>
                <a:latin typeface="Times New Roman" pitchFamily="18" charset="0"/>
                <a:ea typeface="宋体" pitchFamily="2" charset="-122"/>
                <a:cs typeface="Times New Roman" pitchFamily="18" charset="0"/>
              </a:rPr>
              <a:t>—</a:t>
            </a:r>
            <a:r>
              <a:rPr lang="zh-CN" altLang="en-US" dirty="0" smtClean="0">
                <a:solidFill>
                  <a:schemeClr val="tx1"/>
                </a:solidFill>
                <a:latin typeface="Times New Roman" pitchFamily="18" charset="0"/>
                <a:ea typeface="宋体" pitchFamily="2" charset="-122"/>
                <a:cs typeface="Times New Roman" pitchFamily="18" charset="0"/>
              </a:rPr>
              <a:t>方法总结</a:t>
            </a:r>
            <a:endParaRPr lang="en-US" altLang="zh-CN" dirty="0" smtClean="0">
              <a:solidFill>
                <a:schemeClr val="tx1"/>
              </a:solidFill>
              <a:latin typeface="宋体" pitchFamily="2" charset="-122"/>
              <a:ea typeface="宋体" pitchFamily="2" charset="-122"/>
              <a:cs typeface="Times New Roman" pitchFamily="18" charset="0"/>
            </a:endParaRPr>
          </a:p>
        </p:txBody>
      </p:sp>
      <p:sp>
        <p:nvSpPr>
          <p:cNvPr id="15364"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BDA56ADF-0A07-42C4-A302-62347171343A}" type="slidenum">
              <a:rPr lang="en-US" altLang="zh-CN" sz="1400" i="0">
                <a:latin typeface="Times New Roman" pitchFamily="18" charset="0"/>
              </a:rPr>
              <a:pPr/>
              <a:t>16</a:t>
            </a:fld>
            <a:endParaRPr lang="en-US" altLang="zh-CN" sz="1400" i="0" dirty="0">
              <a:latin typeface="Times New Roman"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idx="1"/>
          </p:nvPr>
        </p:nvSpPr>
        <p:spPr>
          <a:xfrm>
            <a:off x="1371600" y="4876800"/>
            <a:ext cx="6705600" cy="990600"/>
          </a:xfrm>
        </p:spPr>
        <p:txBody>
          <a:bodyPr/>
          <a:lstStyle/>
          <a:p>
            <a:pPr eaLnBrk="1" hangingPunct="1">
              <a:lnSpc>
                <a:spcPct val="150000"/>
              </a:lnSpc>
              <a:buFontTx/>
              <a:buNone/>
            </a:pPr>
            <a:r>
              <a:rPr lang="zh-CN" altLang="en-US" sz="2000" smtClean="0">
                <a:latin typeface="宋体" pitchFamily="2" charset="-122"/>
                <a:ea typeface="宋体" pitchFamily="2" charset="-122"/>
              </a:rPr>
              <a:t>流程将在尽可能多的级别继续进行，以使每个步骤具体化</a:t>
            </a:r>
          </a:p>
          <a:p>
            <a:pPr eaLnBrk="1" hangingPunct="1">
              <a:lnSpc>
                <a:spcPct val="150000"/>
              </a:lnSpc>
              <a:buFontTx/>
              <a:buNone/>
            </a:pPr>
            <a:r>
              <a:rPr lang="zh-CN" altLang="en-US" sz="2000" smtClean="0">
                <a:latin typeface="宋体" pitchFamily="2" charset="-122"/>
                <a:ea typeface="宋体" pitchFamily="2" charset="-122"/>
              </a:rPr>
              <a:t>一个级别的（子）问题的名称成为下一个低级别的模块</a:t>
            </a:r>
            <a:endParaRPr lang="en-US" altLang="zh-CN" sz="2000" dirty="0" smtClean="0">
              <a:latin typeface="宋体" pitchFamily="2" charset="-122"/>
              <a:ea typeface="宋体" pitchFamily="2" charset="-122"/>
            </a:endParaRPr>
          </a:p>
        </p:txBody>
      </p:sp>
      <p:sp>
        <p:nvSpPr>
          <p:cNvPr id="16387" name="Text Box 5"/>
          <p:cNvSpPr txBox="1">
            <a:spLocks noChangeArrowheads="1"/>
          </p:cNvSpPr>
          <p:nvPr/>
        </p:nvSpPr>
        <p:spPr bwMode="auto">
          <a:xfrm>
            <a:off x="7162800" y="3962400"/>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endParaRPr lang="zh-CN" altLang="zh-CN" sz="1400" b="1" i="0"/>
          </a:p>
        </p:txBody>
      </p:sp>
      <p:pic>
        <p:nvPicPr>
          <p:cNvPr id="16388" name="Picture 8" descr="17606_02_0076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295400"/>
            <a:ext cx="5830888"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Rectangle 2"/>
          <p:cNvSpPr>
            <a:spLocks noGrp="1" noChangeArrowheads="1"/>
          </p:cNvSpPr>
          <p:nvPr>
            <p:ph type="title"/>
          </p:nvPr>
        </p:nvSpPr>
        <p:spPr>
          <a:xfrm>
            <a:off x="457200" y="0"/>
            <a:ext cx="8229600" cy="1143000"/>
          </a:xfrm>
        </p:spPr>
        <p:txBody>
          <a:bodyPr/>
          <a:lstStyle/>
          <a:p>
            <a:pPr eaLnBrk="1" hangingPunct="1"/>
            <a:r>
              <a:rPr lang="en-US" altLang="zh-CN" dirty="0" smtClean="0">
                <a:solidFill>
                  <a:schemeClr val="tx1"/>
                </a:solidFill>
                <a:latin typeface="Times New Roman" pitchFamily="18" charset="0"/>
                <a:ea typeface="宋体" pitchFamily="2" charset="-122"/>
                <a:cs typeface="Times New Roman" pitchFamily="18" charset="0"/>
              </a:rPr>
              <a:t>7.1 </a:t>
            </a:r>
            <a:r>
              <a:rPr lang="zh-CN" altLang="en-US" smtClean="0">
                <a:solidFill>
                  <a:schemeClr val="tx1"/>
                </a:solidFill>
                <a:latin typeface="Times New Roman" pitchFamily="18" charset="0"/>
                <a:ea typeface="宋体" pitchFamily="2" charset="-122"/>
                <a:cs typeface="Times New Roman" pitchFamily="18" charset="0"/>
              </a:rPr>
              <a:t>如何解决问题</a:t>
            </a:r>
            <a:r>
              <a:rPr lang="en-US" altLang="zh-CN" dirty="0" smtClean="0">
                <a:solidFill>
                  <a:schemeClr val="tx1"/>
                </a:solidFill>
                <a:latin typeface="Times New Roman" pitchFamily="18" charset="0"/>
                <a:ea typeface="宋体" pitchFamily="2" charset="-122"/>
                <a:cs typeface="Times New Roman" pitchFamily="18" charset="0"/>
              </a:rPr>
              <a:t>—</a:t>
            </a:r>
            <a:r>
              <a:rPr lang="zh-CN" altLang="en-US" smtClean="0">
                <a:solidFill>
                  <a:schemeClr val="tx1"/>
                </a:solidFill>
                <a:latin typeface="Times New Roman" pitchFamily="18" charset="0"/>
                <a:ea typeface="宋体" pitchFamily="2" charset="-122"/>
                <a:cs typeface="Times New Roman" pitchFamily="18" charset="0"/>
              </a:rPr>
              <a:t>方法总结</a:t>
            </a:r>
            <a:endParaRPr lang="en-US" altLang="zh-CN" dirty="0" smtClean="0">
              <a:solidFill>
                <a:schemeClr val="tx1"/>
              </a:solidFill>
              <a:latin typeface="宋体" pitchFamily="2" charset="-122"/>
              <a:ea typeface="宋体" pitchFamily="2" charset="-122"/>
              <a:cs typeface="Times New Roman" pitchFamily="18" charset="0"/>
            </a:endParaRPr>
          </a:p>
        </p:txBody>
      </p:sp>
      <p:sp>
        <p:nvSpPr>
          <p:cNvPr id="16390"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D847A5DE-49EF-4C98-9748-09EC615EA6D5}" type="slidenum">
              <a:rPr lang="en-US" altLang="zh-CN" sz="1400" i="0">
                <a:latin typeface="Times New Roman" pitchFamily="18" charset="0"/>
              </a:rPr>
              <a:pPr/>
              <a:t>17</a:t>
            </a:fld>
            <a:endParaRPr lang="en-US" altLang="zh-CN" sz="1400" i="0" dirty="0">
              <a:latin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07D1FF95-13E3-488D-95C4-748E99B6B279}" type="slidenum">
              <a:rPr lang="en-US" altLang="zh-CN" sz="1400" i="0">
                <a:latin typeface="Times New Roman" pitchFamily="18" charset="0"/>
              </a:rPr>
              <a:pPr/>
              <a:t>18</a:t>
            </a:fld>
            <a:endParaRPr lang="en-US" altLang="zh-CN" sz="1400" i="0" dirty="0">
              <a:latin typeface="Times New Roman" pitchFamily="18" charset="0"/>
            </a:endParaRPr>
          </a:p>
        </p:txBody>
      </p:sp>
      <p:sp>
        <p:nvSpPr>
          <p:cNvPr id="17411" name="Rectangle 2"/>
          <p:cNvSpPr>
            <a:spLocks noGrp="1" noChangeArrowheads="1"/>
          </p:cNvSpPr>
          <p:nvPr>
            <p:ph type="title"/>
          </p:nvPr>
        </p:nvSpPr>
        <p:spPr>
          <a:xfrm>
            <a:off x="457200" y="0"/>
            <a:ext cx="8229600" cy="1143000"/>
          </a:xfrm>
        </p:spPr>
        <p:txBody>
          <a:bodyPr/>
          <a:lstStyle/>
          <a:p>
            <a:pPr eaLnBrk="1" hangingPunct="1"/>
            <a:r>
              <a:rPr lang="en-US" altLang="zh-CN" dirty="0" smtClean="0">
                <a:solidFill>
                  <a:schemeClr val="tx1"/>
                </a:solidFill>
                <a:latin typeface="Times New Roman" pitchFamily="18" charset="0"/>
                <a:ea typeface="宋体" pitchFamily="2" charset="-122"/>
                <a:cs typeface="Times New Roman" pitchFamily="18" charset="0"/>
              </a:rPr>
              <a:t>7.1 </a:t>
            </a:r>
            <a:r>
              <a:rPr lang="zh-CN" altLang="en-US" smtClean="0">
                <a:solidFill>
                  <a:schemeClr val="tx1"/>
                </a:solidFill>
                <a:latin typeface="Times New Roman" pitchFamily="18" charset="0"/>
                <a:ea typeface="宋体" pitchFamily="2" charset="-122"/>
                <a:cs typeface="Times New Roman" pitchFamily="18" charset="0"/>
              </a:rPr>
              <a:t>如何解决问题</a:t>
            </a:r>
            <a:r>
              <a:rPr lang="en-US" altLang="zh-CN" dirty="0" smtClean="0">
                <a:solidFill>
                  <a:schemeClr val="tx1"/>
                </a:solidFill>
                <a:latin typeface="Times New Roman" pitchFamily="18" charset="0"/>
                <a:ea typeface="宋体" pitchFamily="2" charset="-122"/>
                <a:cs typeface="Times New Roman" pitchFamily="18" charset="0"/>
              </a:rPr>
              <a:t>—</a:t>
            </a:r>
            <a:r>
              <a:rPr lang="zh-CN" altLang="en-US" smtClean="0">
                <a:solidFill>
                  <a:schemeClr val="tx1"/>
                </a:solidFill>
                <a:latin typeface="Times New Roman" pitchFamily="18" charset="0"/>
                <a:ea typeface="宋体" pitchFamily="2" charset="-122"/>
                <a:cs typeface="Times New Roman" pitchFamily="18" charset="0"/>
              </a:rPr>
              <a:t>测试算法</a:t>
            </a:r>
            <a:endParaRPr lang="en-US" altLang="zh-CN" dirty="0" smtClean="0">
              <a:solidFill>
                <a:schemeClr val="tx1"/>
              </a:solidFill>
              <a:latin typeface="宋体" pitchFamily="2" charset="-122"/>
              <a:ea typeface="宋体" pitchFamily="2" charset="-122"/>
              <a:cs typeface="Times New Roman" pitchFamily="18" charset="0"/>
            </a:endParaRPr>
          </a:p>
        </p:txBody>
      </p:sp>
      <p:sp>
        <p:nvSpPr>
          <p:cNvPr id="6" name="TextBox 5"/>
          <p:cNvSpPr txBox="1"/>
          <p:nvPr/>
        </p:nvSpPr>
        <p:spPr>
          <a:xfrm>
            <a:off x="457200" y="1752600"/>
            <a:ext cx="8153400" cy="3785652"/>
          </a:xfrm>
          <a:prstGeom prst="rect">
            <a:avLst/>
          </a:prstGeom>
          <a:noFill/>
        </p:spPr>
        <p:txBody>
          <a:bodyPr>
            <a:spAutoFit/>
          </a:bodyPr>
          <a:lstStyle/>
          <a:p>
            <a:pPr marL="342900" indent="-342900" algn="just">
              <a:lnSpc>
                <a:spcPct val="200000"/>
              </a:lnSpc>
              <a:buFont typeface="Wingdings" pitchFamily="2" charset="2"/>
              <a:buChar char="Ø"/>
              <a:defRPr/>
            </a:pPr>
            <a:r>
              <a:rPr lang="zh-CN" altLang="en-US" i="0" dirty="0">
                <a:latin typeface="宋体" pitchFamily="2" charset="-122"/>
                <a:ea typeface="宋体" pitchFamily="2" charset="-122"/>
              </a:rPr>
              <a:t>测试算法贯穿解决问题的各个步骤！！</a:t>
            </a:r>
            <a:endParaRPr lang="en-US" altLang="zh-CN" i="0" dirty="0">
              <a:latin typeface="宋体" pitchFamily="2" charset="-122"/>
              <a:ea typeface="宋体" pitchFamily="2" charset="-122"/>
            </a:endParaRPr>
          </a:p>
          <a:p>
            <a:pPr marL="342900" indent="-342900" algn="just">
              <a:lnSpc>
                <a:spcPct val="200000"/>
              </a:lnSpc>
              <a:buFont typeface="Wingdings" pitchFamily="2" charset="2"/>
              <a:buChar char="Ø"/>
              <a:defRPr/>
            </a:pPr>
            <a:r>
              <a:rPr lang="zh-CN" altLang="en-US" i="0" dirty="0">
                <a:latin typeface="宋体" pitchFamily="2" charset="-122"/>
                <a:ea typeface="宋体" pitchFamily="2" charset="-122"/>
              </a:rPr>
              <a:t>算法的测试通常都是在编码算法的各种条件下运行程序，然后分析结果以发现问题。</a:t>
            </a:r>
            <a:endParaRPr lang="en-US" altLang="zh-CN" i="0" dirty="0">
              <a:latin typeface="宋体" pitchFamily="2" charset="-122"/>
              <a:ea typeface="宋体" pitchFamily="2" charset="-122"/>
            </a:endParaRPr>
          </a:p>
          <a:p>
            <a:pPr marL="342900" indent="-342900" algn="just">
              <a:lnSpc>
                <a:spcPct val="200000"/>
              </a:lnSpc>
              <a:buFont typeface="Wingdings" pitchFamily="2" charset="2"/>
              <a:buChar char="Ø"/>
              <a:defRPr/>
            </a:pPr>
            <a:r>
              <a:rPr lang="zh-CN" altLang="en-US" i="0" dirty="0">
                <a:latin typeface="宋体" pitchFamily="2" charset="-122"/>
                <a:ea typeface="宋体" pitchFamily="2" charset="-122"/>
              </a:rPr>
              <a:t>算法必须在实现</a:t>
            </a:r>
            <a:r>
              <a:rPr lang="zh-CN" altLang="en-US" i="0" dirty="0" smtClean="0">
                <a:latin typeface="宋体" pitchFamily="2" charset="-122"/>
                <a:ea typeface="宋体" pitchFamily="2" charset="-122"/>
              </a:rPr>
              <a:t>之前进行</a:t>
            </a:r>
            <a:r>
              <a:rPr lang="zh-CN" altLang="en-US" i="0" dirty="0">
                <a:latin typeface="宋体" pitchFamily="2" charset="-122"/>
                <a:ea typeface="宋体" pitchFamily="2" charset="-122"/>
              </a:rPr>
              <a:t>测试。</a:t>
            </a:r>
            <a:endParaRPr lang="en-US" altLang="zh-CN" i="0" dirty="0">
              <a:latin typeface="宋体" pitchFamily="2" charset="-122"/>
              <a:ea typeface="宋体" pitchFamily="2" charset="-122"/>
            </a:endParaRPr>
          </a:p>
          <a:p>
            <a:pPr algn="just">
              <a:lnSpc>
                <a:spcPct val="200000"/>
              </a:lnSpc>
              <a:defRPr/>
            </a:pPr>
            <a:endParaRPr lang="zh-CN" altLang="en-US" i="0" dirty="0">
              <a:latin typeface="宋体" pitchFamily="2" charset="-122"/>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a:xfrm>
            <a:off x="457200" y="152400"/>
            <a:ext cx="8229600" cy="1143000"/>
          </a:xfrm>
        </p:spPr>
        <p:txBody>
          <a:bodyPr/>
          <a:lstStyle/>
          <a:p>
            <a:pPr eaLnBrk="1" hangingPunct="1"/>
            <a:r>
              <a:rPr lang="en-US" altLang="zh-CN" dirty="0" smtClean="0">
                <a:latin typeface="Times New Roman" pitchFamily="18" charset="0"/>
                <a:ea typeface="宋体" pitchFamily="2" charset="-122"/>
                <a:cs typeface="Times New Roman" pitchFamily="18" charset="0"/>
              </a:rPr>
              <a:t>7.2</a:t>
            </a:r>
            <a:r>
              <a:rPr lang="en-US" altLang="zh-CN" dirty="0" smtClean="0">
                <a:latin typeface="宋体" pitchFamily="2" charset="-122"/>
                <a:ea typeface="宋体" pitchFamily="2" charset="-122"/>
                <a:cs typeface="Times New Roman" pitchFamily="18" charset="0"/>
              </a:rPr>
              <a:t> </a:t>
            </a:r>
            <a:r>
              <a:rPr lang="zh-CN" altLang="en-US" smtClean="0">
                <a:latin typeface="宋体" pitchFamily="2" charset="-122"/>
                <a:ea typeface="宋体" pitchFamily="2" charset="-122"/>
                <a:cs typeface="Times New Roman" pitchFamily="18" charset="0"/>
              </a:rPr>
              <a:t>有简单参数的算法</a:t>
            </a:r>
            <a:endParaRPr lang="en-US" altLang="zh-CN" dirty="0" smtClean="0">
              <a:latin typeface="宋体" pitchFamily="2" charset="-122"/>
              <a:ea typeface="宋体" pitchFamily="2" charset="-122"/>
              <a:cs typeface="Times New Roman" pitchFamily="18" charset="0"/>
            </a:endParaRPr>
          </a:p>
        </p:txBody>
      </p:sp>
      <p:sp>
        <p:nvSpPr>
          <p:cNvPr id="18435" name="Rectangle 5"/>
          <p:cNvSpPr>
            <a:spLocks noGrp="1" noChangeArrowheads="1"/>
          </p:cNvSpPr>
          <p:nvPr>
            <p:ph idx="1"/>
          </p:nvPr>
        </p:nvSpPr>
        <p:spPr>
          <a:xfrm>
            <a:off x="457200" y="1524000"/>
            <a:ext cx="8382000" cy="3886200"/>
          </a:xfrm>
        </p:spPr>
        <p:txBody>
          <a:bodyPr/>
          <a:lstStyle/>
          <a:p>
            <a:pPr marL="0" indent="0" algn="just" eaLnBrk="1" hangingPunct="1">
              <a:lnSpc>
                <a:spcPct val="150000"/>
              </a:lnSpc>
              <a:buFontTx/>
              <a:buNone/>
            </a:pPr>
            <a:r>
              <a:rPr lang="zh-CN" altLang="en-US" dirty="0" smtClean="0">
                <a:latin typeface="宋体" pitchFamily="2" charset="-122"/>
                <a:ea typeface="宋体" pitchFamily="2" charset="-122"/>
              </a:rPr>
              <a:t>    简单（原子）变量是那些不能被分开的变量，是储存在一个地方的一个值。</a:t>
            </a:r>
            <a:endParaRPr lang="en-US" altLang="zh-CN" dirty="0" smtClean="0">
              <a:latin typeface="宋体" pitchFamily="2" charset="-122"/>
              <a:ea typeface="宋体" pitchFamily="2" charset="-122"/>
            </a:endParaRPr>
          </a:p>
          <a:p>
            <a:pPr marL="0" indent="0" algn="just" eaLnBrk="1" hangingPunct="1">
              <a:lnSpc>
                <a:spcPct val="150000"/>
              </a:lnSpc>
              <a:buFontTx/>
              <a:buNone/>
            </a:pPr>
            <a:r>
              <a:rPr lang="zh-CN" altLang="en-US" dirty="0" smtClean="0">
                <a:latin typeface="宋体" pitchFamily="2" charset="-122"/>
                <a:ea typeface="宋体" pitchFamily="2" charset="-122"/>
              </a:rPr>
              <a:t>如：数字就是简单变量。</a:t>
            </a:r>
            <a:endParaRPr lang="en-US" altLang="zh-CN" dirty="0" smtClean="0">
              <a:latin typeface="宋体" pitchFamily="2" charset="-122"/>
              <a:ea typeface="宋体" pitchFamily="2" charset="-122"/>
            </a:endParaRPr>
          </a:p>
        </p:txBody>
      </p:sp>
      <p:sp>
        <p:nvSpPr>
          <p:cNvPr id="18436"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2A96380B-55AE-4473-B5F5-B52A01899332}" type="slidenum">
              <a:rPr lang="en-US" altLang="zh-CN" sz="1400" i="0">
                <a:latin typeface="Times New Roman" pitchFamily="18" charset="0"/>
              </a:rPr>
              <a:pPr/>
              <a:t>19</a:t>
            </a:fld>
            <a:endParaRPr lang="en-US" altLang="zh-CN" sz="1400" i="0" dirty="0">
              <a:latin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76200"/>
            <a:ext cx="8229600" cy="836613"/>
          </a:xfrm>
        </p:spPr>
        <p:txBody>
          <a:bodyPr/>
          <a:lstStyle/>
          <a:p>
            <a:pPr eaLnBrk="1" hangingPunct="1"/>
            <a:r>
              <a:rPr lang="zh-CN" altLang="en-US" smtClean="0">
                <a:solidFill>
                  <a:schemeClr val="tx1"/>
                </a:solidFill>
                <a:latin typeface="宋体" pitchFamily="2" charset="-122"/>
                <a:ea typeface="宋体" pitchFamily="2" charset="-122"/>
              </a:rPr>
              <a:t>章节目标</a:t>
            </a:r>
            <a:endParaRPr lang="en-US" altLang="zh-CN" dirty="0" smtClean="0">
              <a:solidFill>
                <a:schemeClr val="tx1"/>
              </a:solidFill>
              <a:latin typeface="宋体" pitchFamily="2" charset="-122"/>
              <a:ea typeface="宋体" pitchFamily="2" charset="-122"/>
            </a:endParaRPr>
          </a:p>
        </p:txBody>
      </p:sp>
      <p:sp>
        <p:nvSpPr>
          <p:cNvPr id="4099" name="Rectangle 3"/>
          <p:cNvSpPr>
            <a:spLocks noGrp="1" noChangeArrowheads="1"/>
          </p:cNvSpPr>
          <p:nvPr>
            <p:ph idx="1"/>
          </p:nvPr>
        </p:nvSpPr>
        <p:spPr>
          <a:xfrm>
            <a:off x="152400" y="914400"/>
            <a:ext cx="8915400" cy="5257800"/>
          </a:xfrm>
        </p:spPr>
        <p:txBody>
          <a:bodyPr/>
          <a:lstStyle/>
          <a:p>
            <a:pPr algn="just" eaLnBrk="1" hangingPunct="1">
              <a:lnSpc>
                <a:spcPct val="150000"/>
              </a:lnSpc>
            </a:pPr>
            <a:r>
              <a:rPr lang="zh-CN" altLang="en-US" sz="2000" dirty="0" smtClean="0">
                <a:latin typeface="宋体" pitchFamily="2" charset="-122"/>
                <a:ea typeface="宋体" pitchFamily="2" charset="-122"/>
              </a:rPr>
              <a:t>描述计算机问题的解决过程，将其与</a:t>
            </a:r>
            <a:r>
              <a:rPr lang="en-US" altLang="zh-CN" sz="2000" i="1" dirty="0" err="1" smtClean="0">
                <a:solidFill>
                  <a:srgbClr val="3333FF"/>
                </a:solidFill>
                <a:latin typeface="Times New Roman" pitchFamily="18" charset="0"/>
                <a:ea typeface="宋体" pitchFamily="2" charset="-122"/>
                <a:cs typeface="Times New Roman" pitchFamily="18" charset="0"/>
              </a:rPr>
              <a:t>Polya</a:t>
            </a:r>
            <a:r>
              <a:rPr lang="zh-CN" altLang="en-US" sz="2000" i="1" dirty="0" smtClean="0">
                <a:solidFill>
                  <a:srgbClr val="0000FF"/>
                </a:solidFill>
                <a:latin typeface="宋体" pitchFamily="2" charset="-122"/>
                <a:ea typeface="宋体" pitchFamily="2" charset="-122"/>
              </a:rPr>
              <a:t>的“如何解决它”</a:t>
            </a:r>
            <a:r>
              <a:rPr lang="zh-CN" altLang="en-US" sz="2000" dirty="0" smtClean="0">
                <a:latin typeface="宋体" pitchFamily="2" charset="-122"/>
                <a:ea typeface="宋体" pitchFamily="2" charset="-122"/>
              </a:rPr>
              <a:t>列表联系起来</a:t>
            </a:r>
            <a:endParaRPr lang="en-US" altLang="ja-JP" sz="2000" dirty="0" smtClean="0">
              <a:latin typeface="宋体" pitchFamily="2" charset="-122"/>
              <a:ea typeface="宋体" pitchFamily="2" charset="-122"/>
            </a:endParaRPr>
          </a:p>
          <a:p>
            <a:pPr algn="just" eaLnBrk="1" hangingPunct="1">
              <a:lnSpc>
                <a:spcPct val="150000"/>
              </a:lnSpc>
            </a:pPr>
            <a:r>
              <a:rPr lang="zh-CN" altLang="en-US" sz="2000" dirty="0" smtClean="0">
                <a:latin typeface="宋体" pitchFamily="2" charset="-122"/>
                <a:ea typeface="宋体" pitchFamily="2" charset="-122"/>
              </a:rPr>
              <a:t>区分</a:t>
            </a:r>
            <a:r>
              <a:rPr lang="zh-CN" altLang="en-US" sz="2000" dirty="0" smtClean="0">
                <a:solidFill>
                  <a:srgbClr val="0000FF"/>
                </a:solidFill>
                <a:latin typeface="宋体" pitchFamily="2" charset="-122"/>
                <a:ea typeface="宋体" pitchFamily="2" charset="-122"/>
              </a:rPr>
              <a:t>简单类型</a:t>
            </a:r>
            <a:r>
              <a:rPr lang="zh-CN" altLang="en-US" sz="2000" dirty="0" smtClean="0">
                <a:latin typeface="宋体" pitchFamily="2" charset="-122"/>
                <a:ea typeface="宋体" pitchFamily="2" charset="-122"/>
              </a:rPr>
              <a:t>和</a:t>
            </a:r>
            <a:r>
              <a:rPr lang="zh-CN" altLang="en-US" sz="2000" dirty="0" smtClean="0">
                <a:solidFill>
                  <a:srgbClr val="0000FF"/>
                </a:solidFill>
                <a:latin typeface="宋体" pitchFamily="2" charset="-122"/>
                <a:ea typeface="宋体" pitchFamily="2" charset="-122"/>
              </a:rPr>
              <a:t>复合类型</a:t>
            </a:r>
            <a:endParaRPr lang="en-US" altLang="zh-CN" sz="2000" dirty="0" smtClean="0">
              <a:latin typeface="宋体" pitchFamily="2" charset="-122"/>
              <a:ea typeface="宋体" pitchFamily="2" charset="-122"/>
            </a:endParaRPr>
          </a:p>
          <a:p>
            <a:pPr algn="just" eaLnBrk="1" hangingPunct="1">
              <a:lnSpc>
                <a:spcPct val="150000"/>
              </a:lnSpc>
            </a:pPr>
            <a:r>
              <a:rPr lang="zh-CN" altLang="en-US" sz="2000" dirty="0" smtClean="0">
                <a:latin typeface="宋体" pitchFamily="2" charset="-122"/>
                <a:ea typeface="宋体" pitchFamily="2" charset="-122"/>
              </a:rPr>
              <a:t>描述两种复合</a:t>
            </a:r>
            <a:r>
              <a:rPr lang="zh-CN" altLang="en-US" sz="2000" dirty="0" smtClean="0">
                <a:solidFill>
                  <a:srgbClr val="3333FF"/>
                </a:solidFill>
                <a:latin typeface="宋体" pitchFamily="2" charset="-122"/>
                <a:ea typeface="宋体" pitchFamily="2" charset="-122"/>
              </a:rPr>
              <a:t>数据结构机制</a:t>
            </a:r>
            <a:endParaRPr lang="en-US" altLang="zh-CN" sz="2000" dirty="0" smtClean="0">
              <a:solidFill>
                <a:srgbClr val="0000FF"/>
              </a:solidFill>
              <a:latin typeface="宋体" pitchFamily="2" charset="-122"/>
              <a:ea typeface="宋体" pitchFamily="2" charset="-122"/>
            </a:endParaRPr>
          </a:p>
          <a:p>
            <a:pPr algn="just" eaLnBrk="1" hangingPunct="1">
              <a:lnSpc>
                <a:spcPct val="150000"/>
              </a:lnSpc>
            </a:pPr>
            <a:r>
              <a:rPr lang="zh-CN" altLang="en-US" sz="2000" dirty="0" smtClean="0">
                <a:latin typeface="宋体" pitchFamily="2" charset="-122"/>
                <a:ea typeface="宋体" pitchFamily="2" charset="-122"/>
              </a:rPr>
              <a:t>识别</a:t>
            </a:r>
            <a:r>
              <a:rPr lang="zh-CN" altLang="en-US" sz="2000" dirty="0" smtClean="0">
                <a:solidFill>
                  <a:srgbClr val="3333FF"/>
                </a:solidFill>
                <a:latin typeface="宋体" pitchFamily="2" charset="-122"/>
                <a:ea typeface="宋体" pitchFamily="2" charset="-122"/>
              </a:rPr>
              <a:t>递归</a:t>
            </a:r>
            <a:r>
              <a:rPr lang="zh-CN" altLang="en-US" sz="2000" dirty="0" smtClean="0">
                <a:latin typeface="宋体" pitchFamily="2" charset="-122"/>
                <a:ea typeface="宋体" pitchFamily="2" charset="-122"/>
              </a:rPr>
              <a:t>问题并编写递归算法来解决它</a:t>
            </a:r>
            <a:endParaRPr lang="en-US" altLang="zh-CN" sz="2000" dirty="0" smtClean="0">
              <a:latin typeface="宋体" pitchFamily="2" charset="-122"/>
              <a:ea typeface="宋体" pitchFamily="2" charset="-122"/>
            </a:endParaRPr>
          </a:p>
          <a:p>
            <a:pPr algn="just" eaLnBrk="1" hangingPunct="1">
              <a:lnSpc>
                <a:spcPct val="150000"/>
              </a:lnSpc>
            </a:pPr>
            <a:r>
              <a:rPr lang="zh-CN" altLang="en-US" sz="2000" dirty="0" smtClean="0">
                <a:latin typeface="宋体" pitchFamily="2" charset="-122"/>
                <a:ea typeface="宋体" pitchFamily="2" charset="-122"/>
              </a:rPr>
              <a:t>区分</a:t>
            </a:r>
            <a:r>
              <a:rPr lang="zh-CN" altLang="en-US" sz="2000" dirty="0" smtClean="0">
                <a:solidFill>
                  <a:srgbClr val="3333FF"/>
                </a:solidFill>
                <a:latin typeface="宋体" pitchFamily="2" charset="-122"/>
                <a:ea typeface="宋体" pitchFamily="2" charset="-122"/>
              </a:rPr>
              <a:t>未排序的数组</a:t>
            </a:r>
            <a:r>
              <a:rPr lang="zh-CN" altLang="en-US" sz="2000" dirty="0" smtClean="0">
                <a:latin typeface="宋体" pitchFamily="2" charset="-122"/>
                <a:ea typeface="宋体" pitchFamily="2" charset="-122"/>
              </a:rPr>
              <a:t>和</a:t>
            </a:r>
            <a:r>
              <a:rPr lang="zh-CN" altLang="en-US" sz="2000" dirty="0" smtClean="0">
                <a:solidFill>
                  <a:srgbClr val="3333FF"/>
                </a:solidFill>
                <a:latin typeface="宋体" pitchFamily="2" charset="-122"/>
                <a:ea typeface="宋体" pitchFamily="2" charset="-122"/>
              </a:rPr>
              <a:t>排序的数组</a:t>
            </a:r>
            <a:endParaRPr lang="en-US" altLang="zh-CN" sz="2000" dirty="0" smtClean="0">
              <a:solidFill>
                <a:srgbClr val="0000FF"/>
              </a:solidFill>
              <a:latin typeface="宋体" pitchFamily="2" charset="-122"/>
              <a:ea typeface="宋体" pitchFamily="2" charset="-122"/>
            </a:endParaRPr>
          </a:p>
          <a:p>
            <a:pPr algn="just" eaLnBrk="1" hangingPunct="1">
              <a:lnSpc>
                <a:spcPct val="150000"/>
              </a:lnSpc>
            </a:pPr>
            <a:r>
              <a:rPr lang="zh-CN" altLang="en-US" sz="2000" dirty="0" smtClean="0">
                <a:latin typeface="宋体" pitchFamily="2" charset="-122"/>
                <a:ea typeface="宋体" pitchFamily="2" charset="-122"/>
              </a:rPr>
              <a:t>区分</a:t>
            </a:r>
            <a:r>
              <a:rPr lang="zh-CN" altLang="en-US" sz="2000" dirty="0" smtClean="0">
                <a:solidFill>
                  <a:srgbClr val="3333FF"/>
                </a:solidFill>
                <a:latin typeface="宋体" pitchFamily="2" charset="-122"/>
                <a:ea typeface="宋体" pitchFamily="2" charset="-122"/>
              </a:rPr>
              <a:t>选择</a:t>
            </a:r>
            <a:r>
              <a:rPr lang="zh-CN" altLang="en-US" sz="2000" dirty="0" smtClean="0">
                <a:latin typeface="宋体" pitchFamily="2" charset="-122"/>
                <a:ea typeface="宋体" pitchFamily="2" charset="-122"/>
              </a:rPr>
              <a:t>排序和</a:t>
            </a:r>
            <a:r>
              <a:rPr lang="zh-CN" altLang="en-US" sz="2000" dirty="0" smtClean="0">
                <a:solidFill>
                  <a:srgbClr val="3333FF"/>
                </a:solidFill>
                <a:latin typeface="宋体" pitchFamily="2" charset="-122"/>
                <a:ea typeface="宋体" pitchFamily="2" charset="-122"/>
              </a:rPr>
              <a:t>插入</a:t>
            </a:r>
            <a:r>
              <a:rPr lang="zh-CN" altLang="en-US" sz="2000" dirty="0" smtClean="0">
                <a:latin typeface="宋体" pitchFamily="2" charset="-122"/>
                <a:ea typeface="宋体" pitchFamily="2" charset="-122"/>
              </a:rPr>
              <a:t>排序</a:t>
            </a:r>
            <a:endParaRPr lang="en-US" altLang="zh-CN" sz="2000" dirty="0" smtClean="0">
              <a:latin typeface="宋体" pitchFamily="2" charset="-122"/>
              <a:ea typeface="宋体" pitchFamily="2" charset="-122"/>
            </a:endParaRPr>
          </a:p>
          <a:p>
            <a:pPr algn="just" eaLnBrk="1" hangingPunct="1">
              <a:lnSpc>
                <a:spcPct val="150000"/>
              </a:lnSpc>
            </a:pPr>
            <a:r>
              <a:rPr lang="zh-CN" altLang="en-US" sz="2000" dirty="0" smtClean="0">
                <a:latin typeface="宋体" pitchFamily="2" charset="-122"/>
                <a:ea typeface="宋体" pitchFamily="2" charset="-122"/>
              </a:rPr>
              <a:t>描述</a:t>
            </a:r>
            <a:r>
              <a:rPr lang="zh-CN" altLang="en-US" sz="2000" dirty="0" smtClean="0">
                <a:solidFill>
                  <a:srgbClr val="3333FF"/>
                </a:solidFill>
                <a:latin typeface="宋体" pitchFamily="2" charset="-122"/>
                <a:ea typeface="宋体" pitchFamily="2" charset="-122"/>
              </a:rPr>
              <a:t>快速排序</a:t>
            </a:r>
            <a:r>
              <a:rPr lang="zh-CN" altLang="en-US" sz="2000" dirty="0" smtClean="0">
                <a:latin typeface="宋体" pitchFamily="2" charset="-122"/>
                <a:ea typeface="宋体" pitchFamily="2" charset="-122"/>
              </a:rPr>
              <a:t>算法</a:t>
            </a:r>
            <a:endParaRPr lang="en-US" altLang="zh-CN" sz="2000" dirty="0" smtClean="0">
              <a:latin typeface="宋体" pitchFamily="2" charset="-122"/>
              <a:ea typeface="宋体" pitchFamily="2" charset="-122"/>
            </a:endParaRPr>
          </a:p>
          <a:p>
            <a:pPr algn="just" eaLnBrk="1" hangingPunct="1">
              <a:lnSpc>
                <a:spcPct val="150000"/>
              </a:lnSpc>
            </a:pPr>
            <a:r>
              <a:rPr lang="zh-CN" altLang="en-US" sz="2000" dirty="0" smtClean="0">
                <a:latin typeface="宋体" pitchFamily="2" charset="-122"/>
                <a:ea typeface="宋体" pitchFamily="2" charset="-122"/>
              </a:rPr>
              <a:t>手动将</a:t>
            </a:r>
            <a:r>
              <a:rPr lang="zh-CN" altLang="en-US" sz="2000" dirty="0" smtClean="0">
                <a:solidFill>
                  <a:srgbClr val="3333FF"/>
                </a:solidFill>
                <a:latin typeface="宋体" pitchFamily="2" charset="-122"/>
                <a:ea typeface="宋体" pitchFamily="2" charset="-122"/>
              </a:rPr>
              <a:t>选择</a:t>
            </a:r>
            <a:r>
              <a:rPr lang="zh-CN" altLang="en-US" sz="2000" dirty="0" smtClean="0">
                <a:latin typeface="宋体" pitchFamily="2" charset="-122"/>
                <a:ea typeface="宋体" pitchFamily="2" charset="-122"/>
              </a:rPr>
              <a:t>排序，</a:t>
            </a:r>
            <a:r>
              <a:rPr lang="zh-CN" altLang="en-US" sz="2000" dirty="0" smtClean="0">
                <a:solidFill>
                  <a:srgbClr val="3333FF"/>
                </a:solidFill>
                <a:latin typeface="宋体" pitchFamily="2" charset="-122"/>
                <a:ea typeface="宋体" pitchFamily="2" charset="-122"/>
              </a:rPr>
              <a:t>冒泡</a:t>
            </a:r>
            <a:r>
              <a:rPr lang="zh-CN" altLang="en-US" sz="2000" dirty="0" smtClean="0">
                <a:latin typeface="宋体" pitchFamily="2" charset="-122"/>
                <a:ea typeface="宋体" pitchFamily="2" charset="-122"/>
              </a:rPr>
              <a:t>排序，</a:t>
            </a:r>
            <a:r>
              <a:rPr lang="zh-CN" altLang="en-US" sz="2000" dirty="0" smtClean="0">
                <a:solidFill>
                  <a:srgbClr val="3333FF"/>
                </a:solidFill>
                <a:latin typeface="宋体" pitchFamily="2" charset="-122"/>
                <a:ea typeface="宋体" pitchFamily="2" charset="-122"/>
              </a:rPr>
              <a:t>插入</a:t>
            </a:r>
            <a:r>
              <a:rPr lang="zh-CN" altLang="en-US" sz="2000" dirty="0" smtClean="0">
                <a:latin typeface="宋体" pitchFamily="2" charset="-122"/>
                <a:ea typeface="宋体" pitchFamily="2" charset="-122"/>
              </a:rPr>
              <a:t>排序和</a:t>
            </a:r>
            <a:r>
              <a:rPr lang="zh-CN" altLang="en-US" sz="2000" dirty="0" smtClean="0">
                <a:solidFill>
                  <a:srgbClr val="3333FF"/>
                </a:solidFill>
                <a:latin typeface="宋体" pitchFamily="2" charset="-122"/>
                <a:ea typeface="宋体" pitchFamily="2" charset="-122"/>
              </a:rPr>
              <a:t>快速排序</a:t>
            </a:r>
            <a:r>
              <a:rPr lang="zh-CN" altLang="en-US" sz="2000" dirty="0" smtClean="0">
                <a:latin typeface="宋体" pitchFamily="2" charset="-122"/>
                <a:ea typeface="宋体" pitchFamily="2" charset="-122"/>
              </a:rPr>
              <a:t>应用于数组</a:t>
            </a:r>
            <a:endParaRPr lang="en-US" altLang="zh-CN" sz="2000" dirty="0" smtClean="0">
              <a:latin typeface="宋体" pitchFamily="2" charset="-122"/>
              <a:ea typeface="宋体" pitchFamily="2" charset="-122"/>
            </a:endParaRPr>
          </a:p>
          <a:p>
            <a:pPr algn="just" eaLnBrk="1" hangingPunct="1">
              <a:lnSpc>
                <a:spcPct val="150000"/>
              </a:lnSpc>
            </a:pPr>
            <a:r>
              <a:rPr lang="zh-CN" altLang="en-US" sz="2000" dirty="0" smtClean="0">
                <a:latin typeface="宋体" pitchFamily="2" charset="-122"/>
                <a:ea typeface="宋体" pitchFamily="2" charset="-122"/>
              </a:rPr>
              <a:t>应用</a:t>
            </a:r>
            <a:r>
              <a:rPr lang="zh-CN" altLang="en-US" sz="2000" dirty="0" smtClean="0">
                <a:solidFill>
                  <a:srgbClr val="3333FF"/>
                </a:solidFill>
                <a:latin typeface="宋体" pitchFamily="2" charset="-122"/>
                <a:ea typeface="宋体" pitchFamily="2" charset="-122"/>
              </a:rPr>
              <a:t>二分检索</a:t>
            </a:r>
            <a:r>
              <a:rPr lang="zh-CN" altLang="en-US" sz="2000" dirty="0" smtClean="0">
                <a:latin typeface="宋体" pitchFamily="2" charset="-122"/>
                <a:ea typeface="宋体" pitchFamily="2" charset="-122"/>
              </a:rPr>
              <a:t>算法</a:t>
            </a:r>
            <a:endParaRPr lang="en-US" altLang="zh-CN" sz="2000" dirty="0" smtClean="0">
              <a:latin typeface="宋体" pitchFamily="2" charset="-122"/>
              <a:ea typeface="宋体" pitchFamily="2" charset="-122"/>
            </a:endParaRPr>
          </a:p>
          <a:p>
            <a:pPr algn="just" eaLnBrk="1" hangingPunct="1">
              <a:lnSpc>
                <a:spcPct val="150000"/>
              </a:lnSpc>
            </a:pPr>
            <a:r>
              <a:rPr lang="zh-CN" altLang="en-US" sz="2000" dirty="0" smtClean="0">
                <a:latin typeface="宋体" pitchFamily="2" charset="-122"/>
                <a:ea typeface="宋体" pitchFamily="2" charset="-122"/>
              </a:rPr>
              <a:t>通过对一系列项目</a:t>
            </a:r>
            <a:r>
              <a:rPr lang="zh-CN" altLang="en-US" sz="2000" dirty="0" smtClean="0">
                <a:solidFill>
                  <a:srgbClr val="3333FF"/>
                </a:solidFill>
                <a:latin typeface="宋体" pitchFamily="2" charset="-122"/>
                <a:ea typeface="宋体" pitchFamily="2" charset="-122"/>
              </a:rPr>
              <a:t>手工模拟</a:t>
            </a:r>
            <a:r>
              <a:rPr lang="zh-CN" altLang="en-US" sz="2000" dirty="0" smtClean="0">
                <a:latin typeface="宋体" pitchFamily="2" charset="-122"/>
                <a:ea typeface="宋体" pitchFamily="2" charset="-122"/>
              </a:rPr>
              <a:t>来展示对本章</a:t>
            </a:r>
            <a:r>
              <a:rPr lang="zh-CN" altLang="en-US" sz="2000" dirty="0" smtClean="0">
                <a:solidFill>
                  <a:srgbClr val="3333FF"/>
                </a:solidFill>
                <a:latin typeface="宋体" pitchFamily="2" charset="-122"/>
                <a:ea typeface="宋体" pitchFamily="2" charset="-122"/>
              </a:rPr>
              <a:t>算法的理解</a:t>
            </a:r>
            <a:endParaRPr lang="en-US" altLang="zh-CN" sz="2000" dirty="0" smtClean="0">
              <a:latin typeface="宋体" pitchFamily="2" charset="-122"/>
              <a:ea typeface="宋体" pitchFamily="2" charset="-122"/>
            </a:endParaRPr>
          </a:p>
        </p:txBody>
      </p:sp>
      <p:sp>
        <p:nvSpPr>
          <p:cNvPr id="4100"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B4243EA8-7D55-4D9F-A072-4FBD0D33F0C2}" type="slidenum">
              <a:rPr lang="en-US" altLang="zh-CN" sz="1400" i="0">
                <a:latin typeface="Times New Roman" pitchFamily="18" charset="0"/>
              </a:rPr>
              <a:pPr/>
              <a:t>2</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5"/>
          <p:cNvSpPr txBox="1">
            <a:spLocks noChangeArrowheads="1"/>
          </p:cNvSpPr>
          <p:nvPr/>
        </p:nvSpPr>
        <p:spPr bwMode="auto">
          <a:xfrm>
            <a:off x="2438400" y="55626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a:r>
              <a:rPr lang="en-US" altLang="zh-CN" sz="1800" b="1" i="0" dirty="0">
                <a:latin typeface="宋体" pitchFamily="2" charset="-122"/>
                <a:ea typeface="宋体" pitchFamily="2" charset="-122"/>
              </a:rPr>
              <a:t>If</a:t>
            </a:r>
            <a:r>
              <a:rPr lang="zh-CN" altLang="en-US" sz="1800" b="1" i="0">
                <a:latin typeface="宋体" pitchFamily="2" charset="-122"/>
                <a:ea typeface="宋体" pitchFamily="2" charset="-122"/>
              </a:rPr>
              <a:t>语句的控制流</a:t>
            </a:r>
            <a:endParaRPr lang="en-US" altLang="zh-CN" sz="1800" b="1" i="0" dirty="0">
              <a:latin typeface="宋体" pitchFamily="2" charset="-122"/>
              <a:ea typeface="宋体" pitchFamily="2" charset="-122"/>
            </a:endParaRPr>
          </a:p>
        </p:txBody>
      </p:sp>
      <p:pic>
        <p:nvPicPr>
          <p:cNvPr id="19459" name="Picture 6" descr="17606_02_0141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447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4"/>
          <p:cNvSpPr>
            <a:spLocks noGrp="1" noChangeArrowheads="1"/>
          </p:cNvSpPr>
          <p:nvPr>
            <p:ph type="title"/>
          </p:nvPr>
        </p:nvSpPr>
        <p:spPr>
          <a:xfrm>
            <a:off x="457200" y="152400"/>
            <a:ext cx="8534400" cy="1143000"/>
          </a:xfrm>
        </p:spPr>
        <p:txBody>
          <a:bodyPr/>
          <a:lstStyle/>
          <a:p>
            <a:pPr eaLnBrk="1" hangingPunct="1"/>
            <a:r>
              <a:rPr lang="en-US" altLang="zh-CN" dirty="0" smtClean="0">
                <a:latin typeface="Times New Roman" pitchFamily="18" charset="0"/>
                <a:ea typeface="宋体" pitchFamily="2" charset="-122"/>
                <a:cs typeface="Times New Roman" pitchFamily="18" charset="0"/>
              </a:rPr>
              <a:t>7.2</a:t>
            </a:r>
            <a:r>
              <a:rPr lang="en-US" altLang="zh-CN" dirty="0" smtClean="0">
                <a:latin typeface="宋体" pitchFamily="2" charset="-122"/>
                <a:ea typeface="宋体" pitchFamily="2" charset="-122"/>
                <a:cs typeface="Times New Roman" pitchFamily="18" charset="0"/>
              </a:rPr>
              <a:t> </a:t>
            </a:r>
            <a:r>
              <a:rPr lang="zh-CN" altLang="en-US" smtClean="0">
                <a:latin typeface="宋体" pitchFamily="2" charset="-122"/>
                <a:ea typeface="宋体" pitchFamily="2" charset="-122"/>
                <a:cs typeface="Times New Roman" pitchFamily="18" charset="0"/>
              </a:rPr>
              <a:t>有简单参数的算法</a:t>
            </a:r>
            <a:r>
              <a:rPr lang="en-US" altLang="zh-CN" dirty="0" smtClean="0">
                <a:latin typeface="宋体" pitchFamily="2" charset="-122"/>
                <a:ea typeface="宋体" pitchFamily="2" charset="-122"/>
                <a:cs typeface="Times New Roman" pitchFamily="18" charset="0"/>
              </a:rPr>
              <a:t>—</a:t>
            </a:r>
            <a:r>
              <a:rPr lang="zh-CN" altLang="en-US" smtClean="0">
                <a:latin typeface="宋体" pitchFamily="2" charset="-122"/>
                <a:ea typeface="宋体" pitchFamily="2" charset="-122"/>
                <a:cs typeface="Times New Roman" pitchFamily="18" charset="0"/>
              </a:rPr>
              <a:t>带有选择的算法</a:t>
            </a:r>
            <a:endParaRPr lang="en-US" altLang="zh-CN" dirty="0" smtClean="0">
              <a:latin typeface="宋体" pitchFamily="2" charset="-122"/>
              <a:ea typeface="宋体" pitchFamily="2" charset="-122"/>
              <a:cs typeface="Times New Roman" pitchFamily="18" charset="0"/>
            </a:endParaRPr>
          </a:p>
        </p:txBody>
      </p:sp>
      <p:sp>
        <p:nvSpPr>
          <p:cNvPr id="19461"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4AF8E629-3E6D-40BB-AD52-9F4FB3229AED}" type="slidenum">
              <a:rPr lang="en-US" altLang="zh-CN" sz="1400" i="0">
                <a:latin typeface="Times New Roman" pitchFamily="18" charset="0"/>
              </a:rPr>
              <a:pPr/>
              <a:t>20</a:t>
            </a:fld>
            <a:endParaRPr lang="en-US" altLang="zh-CN" sz="1400" i="0" dirty="0">
              <a:latin typeface="Times New Roman"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7"/>
          <p:cNvSpPr txBox="1">
            <a:spLocks noChangeArrowheads="1"/>
          </p:cNvSpPr>
          <p:nvPr/>
        </p:nvSpPr>
        <p:spPr bwMode="auto">
          <a:xfrm>
            <a:off x="1143000" y="1828800"/>
            <a:ext cx="678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endParaRPr lang="en-US" altLang="zh-CN" dirty="0">
              <a:latin typeface="Times" charset="0"/>
            </a:endParaRPr>
          </a:p>
        </p:txBody>
      </p:sp>
      <p:sp>
        <p:nvSpPr>
          <p:cNvPr id="20483" name="Rectangle 9"/>
          <p:cNvSpPr>
            <a:spLocks noChangeArrowheads="1"/>
          </p:cNvSpPr>
          <p:nvPr/>
        </p:nvSpPr>
        <p:spPr bwMode="auto">
          <a:xfrm>
            <a:off x="863600" y="1595438"/>
            <a:ext cx="7772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i="0" dirty="0">
                <a:latin typeface="宋体" pitchFamily="2" charset="-122"/>
                <a:ea typeface="宋体" pitchFamily="2" charset="-122"/>
              </a:rPr>
              <a:t>问题</a:t>
            </a:r>
            <a:r>
              <a:rPr lang="zh-CN" altLang="en-US" i="0" dirty="0" smtClean="0">
                <a:latin typeface="宋体" pitchFamily="2" charset="-122"/>
                <a:ea typeface="宋体" pitchFamily="2" charset="-122"/>
              </a:rPr>
              <a:t>：在给定的室外温度情况下穿什么衣服合适。</a:t>
            </a:r>
            <a:endParaRPr lang="zh-CN" altLang="en-US" dirty="0">
              <a:latin typeface="宋体" pitchFamily="2" charset="-122"/>
              <a:ea typeface="宋体" pitchFamily="2" charset="-122"/>
            </a:endParaRPr>
          </a:p>
        </p:txBody>
      </p:sp>
      <p:sp>
        <p:nvSpPr>
          <p:cNvPr id="20486" name="Text Box 10"/>
          <p:cNvSpPr txBox="1">
            <a:spLocks noChangeArrowheads="1"/>
          </p:cNvSpPr>
          <p:nvPr/>
        </p:nvSpPr>
        <p:spPr bwMode="auto">
          <a:xfrm>
            <a:off x="990600" y="2305050"/>
            <a:ext cx="7086600" cy="12001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r>
              <a:rPr lang="en-US" altLang="zh-CN" dirty="0">
                <a:latin typeface="Times New Roman" pitchFamily="18" charset="0"/>
                <a:cs typeface="Times New Roman" pitchFamily="18" charset="0"/>
              </a:rPr>
              <a:t>Write "Enter  temperature"</a:t>
            </a:r>
          </a:p>
          <a:p>
            <a:r>
              <a:rPr lang="en-US" altLang="zh-CN" dirty="0">
                <a:latin typeface="Times New Roman" pitchFamily="18" charset="0"/>
                <a:cs typeface="Times New Roman" pitchFamily="18" charset="0"/>
              </a:rPr>
              <a:t>Read temperature</a:t>
            </a:r>
          </a:p>
          <a:p>
            <a:r>
              <a:rPr lang="en-US" altLang="zh-CN" dirty="0">
                <a:latin typeface="Times New Roman" pitchFamily="18" charset="0"/>
                <a:cs typeface="Times New Roman" pitchFamily="18" charset="0"/>
              </a:rPr>
              <a:t>Determine Dress</a:t>
            </a:r>
          </a:p>
        </p:txBody>
      </p:sp>
      <p:sp>
        <p:nvSpPr>
          <p:cNvPr id="20487" name="Rectangle 11"/>
          <p:cNvSpPr>
            <a:spLocks noChangeArrowheads="1"/>
          </p:cNvSpPr>
          <p:nvPr/>
        </p:nvSpPr>
        <p:spPr bwMode="auto">
          <a:xfrm>
            <a:off x="990600" y="3810000"/>
            <a:ext cx="7086600" cy="1676400"/>
          </a:xfrm>
          <a:prstGeom prst="rect">
            <a:avLst/>
          </a:prstGeom>
          <a:solidFill>
            <a:schemeClr val="accent1"/>
          </a:solidFill>
          <a:ln w="9525">
            <a:solidFill>
              <a:schemeClr val="tx1"/>
            </a:solidFill>
            <a:miter lim="800000"/>
            <a:headEnd/>
            <a:tailEnd/>
          </a:ln>
        </p:spPr>
        <p:txBody>
          <a:bodyPr wrap="none" anchor="ctr"/>
          <a:lstStyle/>
          <a:p>
            <a:pPr>
              <a:lnSpc>
                <a:spcPct val="150000"/>
              </a:lnSpc>
            </a:pPr>
            <a:endParaRPr lang="en-US" altLang="zh-CN" i="0" dirty="0">
              <a:latin typeface="宋体" pitchFamily="2" charset="-122"/>
              <a:ea typeface="宋体" pitchFamily="2" charset="-122"/>
            </a:endParaRPr>
          </a:p>
          <a:p>
            <a:pPr>
              <a:lnSpc>
                <a:spcPct val="150000"/>
              </a:lnSpc>
            </a:pPr>
            <a:r>
              <a:rPr lang="zh-CN" altLang="en-US">
                <a:solidFill>
                  <a:srgbClr val="FF0000"/>
                </a:solidFill>
                <a:latin typeface="宋体" pitchFamily="2" charset="-122"/>
                <a:ea typeface="宋体" pitchFamily="2" charset="-122"/>
              </a:rPr>
              <a:t>思考：</a:t>
            </a:r>
            <a:endParaRPr lang="en-US" altLang="zh-CN" dirty="0">
              <a:solidFill>
                <a:srgbClr val="FF0000"/>
              </a:solidFill>
              <a:latin typeface="宋体" pitchFamily="2" charset="-122"/>
              <a:ea typeface="宋体" pitchFamily="2" charset="-122"/>
            </a:endParaRPr>
          </a:p>
          <a:p>
            <a:pPr>
              <a:lnSpc>
                <a:spcPct val="150000"/>
              </a:lnSpc>
            </a:pPr>
            <a:r>
              <a:rPr lang="zh-CN" altLang="en-US">
                <a:latin typeface="宋体" pitchFamily="2" charset="-122"/>
                <a:ea typeface="宋体" pitchFamily="2" charset="-122"/>
              </a:rPr>
              <a:t>哪些陈述是具体的？</a:t>
            </a:r>
            <a:endParaRPr lang="en-US" altLang="zh-CN" dirty="0">
              <a:latin typeface="宋体" pitchFamily="2" charset="-122"/>
              <a:ea typeface="宋体" pitchFamily="2" charset="-122"/>
            </a:endParaRPr>
          </a:p>
          <a:p>
            <a:pPr>
              <a:lnSpc>
                <a:spcPct val="150000"/>
              </a:lnSpc>
            </a:pPr>
            <a:r>
              <a:rPr lang="zh-CN" altLang="en-US">
                <a:latin typeface="宋体" pitchFamily="2" charset="-122"/>
                <a:ea typeface="宋体" pitchFamily="2" charset="-122"/>
              </a:rPr>
              <a:t>哪些陈述是抽象的？</a:t>
            </a:r>
          </a:p>
          <a:p>
            <a:pPr>
              <a:lnSpc>
                <a:spcPct val="150000"/>
              </a:lnSpc>
            </a:pPr>
            <a:endParaRPr lang="en-US" altLang="zh-CN" dirty="0">
              <a:latin typeface="宋体" pitchFamily="2" charset="-122"/>
              <a:ea typeface="宋体" pitchFamily="2" charset="-122"/>
            </a:endParaRPr>
          </a:p>
        </p:txBody>
      </p:sp>
      <p:sp>
        <p:nvSpPr>
          <p:cNvPr id="2" name="Rectangle 4"/>
          <p:cNvSpPr txBox="1">
            <a:spLocks noChangeArrowheads="1"/>
          </p:cNvSpPr>
          <p:nvPr/>
        </p:nvSpPr>
        <p:spPr bwMode="auto">
          <a:xfrm>
            <a:off x="457200" y="152400"/>
            <a:ext cx="8534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dirty="0">
                <a:solidFill>
                  <a:schemeClr val="tx2"/>
                </a:solidFill>
                <a:latin typeface="Times New Roman" pitchFamily="18" charset="0"/>
                <a:ea typeface="宋体" pitchFamily="2" charset="-122"/>
                <a:cs typeface="Times New Roman" pitchFamily="18" charset="0"/>
              </a:rPr>
              <a:t>7.2</a:t>
            </a:r>
            <a:r>
              <a:rPr lang="en-US" altLang="zh-CN" sz="3600" b="1" i="0" dirty="0">
                <a:solidFill>
                  <a:schemeClr val="tx2"/>
                </a:solidFill>
                <a:latin typeface="宋体" pitchFamily="2" charset="-122"/>
                <a:ea typeface="宋体" pitchFamily="2" charset="-122"/>
                <a:cs typeface="MS PGothic" pitchFamily="34" charset="-128"/>
              </a:rPr>
              <a:t> </a:t>
            </a:r>
            <a:r>
              <a:rPr lang="zh-CN" altLang="en-US" sz="3600" b="1" i="0">
                <a:solidFill>
                  <a:schemeClr val="tx2"/>
                </a:solidFill>
                <a:latin typeface="宋体" pitchFamily="2" charset="-122"/>
                <a:ea typeface="宋体" pitchFamily="2" charset="-122"/>
                <a:cs typeface="MS PGothic" pitchFamily="34" charset="-128"/>
              </a:rPr>
              <a:t>有简单参数的算法</a:t>
            </a:r>
            <a:r>
              <a:rPr lang="en-US" altLang="zh-CN" sz="3600" b="1" i="0" dirty="0">
                <a:solidFill>
                  <a:schemeClr val="tx2"/>
                </a:solidFill>
                <a:latin typeface="宋体" pitchFamily="2" charset="-122"/>
                <a:ea typeface="宋体" pitchFamily="2" charset="-122"/>
                <a:cs typeface="MS PGothic" pitchFamily="34" charset="-128"/>
              </a:rPr>
              <a:t>—</a:t>
            </a:r>
            <a:r>
              <a:rPr lang="zh-CN" altLang="en-US" sz="3600" b="1" i="0">
                <a:solidFill>
                  <a:schemeClr val="tx2"/>
                </a:solidFill>
                <a:latin typeface="宋体" pitchFamily="2" charset="-122"/>
                <a:ea typeface="宋体" pitchFamily="2" charset="-122"/>
                <a:cs typeface="MS PGothic" pitchFamily="34" charset="-128"/>
              </a:rPr>
              <a:t>带有选择的算法</a:t>
            </a:r>
            <a:endParaRPr lang="en-US" altLang="zh-CN" sz="3600" b="1" i="0" dirty="0">
              <a:solidFill>
                <a:schemeClr val="tx2"/>
              </a:solidFill>
              <a:latin typeface="宋体" pitchFamily="2" charset="-122"/>
              <a:ea typeface="宋体" pitchFamily="2" charset="-122"/>
              <a:cs typeface="MS PGothic" pitchFamily="34" charset="-128"/>
            </a:endParaRPr>
          </a:p>
        </p:txBody>
      </p:sp>
      <p:sp>
        <p:nvSpPr>
          <p:cNvPr id="3"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23210047-EBA4-47B5-AE57-CEF03BEE1058}" type="slidenum">
              <a:rPr lang="en-US" altLang="zh-CN" sz="1400" i="0">
                <a:latin typeface="Times New Roman" pitchFamily="18" charset="0"/>
              </a:rPr>
              <a:pPr/>
              <a:t>21</a:t>
            </a:fld>
            <a:endParaRPr lang="en-US" altLang="zh-CN" sz="1400" i="0" dirty="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6"/>
                                        </p:tgtEl>
                                        <p:attrNameLst>
                                          <p:attrName>style.visibility</p:attrName>
                                        </p:attrNameLst>
                                      </p:cBhvr>
                                      <p:to>
                                        <p:strVal val="visible"/>
                                      </p:to>
                                    </p:set>
                                    <p:anim calcmode="lin" valueType="num">
                                      <p:cBhvr additive="base">
                                        <p:cTn id="7" dur="500" fill="hold"/>
                                        <p:tgtEl>
                                          <p:spTgt spid="20486"/>
                                        </p:tgtEl>
                                        <p:attrNameLst>
                                          <p:attrName>ppt_x</p:attrName>
                                        </p:attrNameLst>
                                      </p:cBhvr>
                                      <p:tavLst>
                                        <p:tav tm="0">
                                          <p:val>
                                            <p:strVal val="#ppt_x"/>
                                          </p:val>
                                        </p:tav>
                                        <p:tav tm="100000">
                                          <p:val>
                                            <p:strVal val="#ppt_x"/>
                                          </p:val>
                                        </p:tav>
                                      </p:tavLst>
                                    </p:anim>
                                    <p:anim calcmode="lin" valueType="num">
                                      <p:cBhvr additive="base">
                                        <p:cTn id="8" dur="500" fill="hold"/>
                                        <p:tgtEl>
                                          <p:spTgt spid="2048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487"/>
                                        </p:tgtEl>
                                        <p:attrNameLst>
                                          <p:attrName>style.visibility</p:attrName>
                                        </p:attrNameLst>
                                      </p:cBhvr>
                                      <p:to>
                                        <p:strVal val="visible"/>
                                      </p:to>
                                    </p:set>
                                    <p:anim calcmode="lin" valueType="num">
                                      <p:cBhvr additive="base">
                                        <p:cTn id="13" dur="500" fill="hold"/>
                                        <p:tgtEl>
                                          <p:spTgt spid="20487"/>
                                        </p:tgtEl>
                                        <p:attrNameLst>
                                          <p:attrName>ppt_x</p:attrName>
                                        </p:attrNameLst>
                                      </p:cBhvr>
                                      <p:tavLst>
                                        <p:tav tm="0">
                                          <p:val>
                                            <p:strVal val="#ppt_x"/>
                                          </p:val>
                                        </p:tav>
                                        <p:tav tm="100000">
                                          <p:val>
                                            <p:strVal val="#ppt_x"/>
                                          </p:val>
                                        </p:tav>
                                      </p:tavLst>
                                    </p:anim>
                                    <p:anim calcmode="lin" valueType="num">
                                      <p:cBhvr additive="base">
                                        <p:cTn id="14" dur="500" fill="hold"/>
                                        <p:tgtEl>
                                          <p:spTgt spid="204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6" grpId="0" animBg="1"/>
      <p:bldP spid="2048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4"/>
          <p:cNvSpPr txBox="1">
            <a:spLocks noChangeArrowheads="1"/>
          </p:cNvSpPr>
          <p:nvPr/>
        </p:nvSpPr>
        <p:spPr bwMode="auto">
          <a:xfrm>
            <a:off x="1143000" y="1828800"/>
            <a:ext cx="678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endParaRPr lang="en-US" altLang="zh-CN" dirty="0">
              <a:latin typeface="Times" charset="0"/>
            </a:endParaRPr>
          </a:p>
        </p:txBody>
      </p:sp>
      <p:sp>
        <p:nvSpPr>
          <p:cNvPr id="21507" name="Rectangle 5"/>
          <p:cNvSpPr>
            <a:spLocks noChangeArrowheads="1"/>
          </p:cNvSpPr>
          <p:nvPr/>
        </p:nvSpPr>
        <p:spPr bwMode="auto">
          <a:xfrm>
            <a:off x="609600" y="1128713"/>
            <a:ext cx="8001000" cy="496728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0000"/>
              </a:lnSpc>
            </a:pPr>
            <a:r>
              <a:rPr lang="en-US" altLang="zh-CN" b="1" u="sng" dirty="0">
                <a:solidFill>
                  <a:srgbClr val="008000"/>
                </a:solidFill>
                <a:latin typeface="Times New Roman" pitchFamily="18" charset="0"/>
                <a:ea typeface="宋体" pitchFamily="2" charset="-122"/>
                <a:cs typeface="Times New Roman" pitchFamily="18" charset="0"/>
              </a:rPr>
              <a:t>Determine Dress</a:t>
            </a:r>
            <a:endParaRPr lang="en-US" altLang="zh-CN" u="sng" dirty="0">
              <a:latin typeface="Times New Roman" pitchFamily="18" charset="0"/>
              <a:ea typeface="宋体" pitchFamily="2" charset="-122"/>
              <a:cs typeface="Times New Roman" pitchFamily="18" charset="0"/>
            </a:endParaRPr>
          </a:p>
          <a:p>
            <a:pPr algn="just">
              <a:lnSpc>
                <a:spcPct val="120000"/>
              </a:lnSpc>
            </a:pPr>
            <a:r>
              <a:rPr lang="en-US" altLang="zh-CN" dirty="0">
                <a:latin typeface="Times New Roman" pitchFamily="18" charset="0"/>
                <a:ea typeface="宋体" pitchFamily="2" charset="-122"/>
                <a:cs typeface="Times New Roman" pitchFamily="18" charset="0"/>
              </a:rPr>
              <a:t>IF (temperature &gt; 90)</a:t>
            </a:r>
          </a:p>
          <a:p>
            <a:pPr algn="just">
              <a:lnSpc>
                <a:spcPct val="120000"/>
              </a:lnSpc>
            </a:pPr>
            <a:r>
              <a:rPr lang="en-US" altLang="zh-CN" dirty="0">
                <a:latin typeface="Times New Roman" pitchFamily="18" charset="0"/>
                <a:ea typeface="宋体" pitchFamily="2" charset="-122"/>
                <a:cs typeface="Times New Roman" pitchFamily="18" charset="0"/>
              </a:rPr>
              <a:t>    	Write </a:t>
            </a:r>
            <a:r>
              <a:rPr lang="ja-JP" altLang="en-US" dirty="0">
                <a:latin typeface="Times New Roman" pitchFamily="18" charset="0"/>
                <a:ea typeface="宋体" pitchFamily="2" charset="-122"/>
                <a:cs typeface="Times New Roman" pitchFamily="18" charset="0"/>
              </a:rPr>
              <a:t>“</a:t>
            </a:r>
            <a:r>
              <a:rPr lang="en-US" altLang="ja-JP" dirty="0">
                <a:latin typeface="Times New Roman" pitchFamily="18" charset="0"/>
                <a:ea typeface="宋体" pitchFamily="2" charset="-122"/>
                <a:cs typeface="Times New Roman" pitchFamily="18" charset="0"/>
              </a:rPr>
              <a:t>Texas weather: wear shorts</a:t>
            </a:r>
            <a:r>
              <a:rPr lang="ja-JP" altLang="en-US" dirty="0">
                <a:latin typeface="Times New Roman" pitchFamily="18" charset="0"/>
                <a:ea typeface="宋体" pitchFamily="2" charset="-122"/>
                <a:cs typeface="Times New Roman" pitchFamily="18" charset="0"/>
              </a:rPr>
              <a:t>”</a:t>
            </a:r>
            <a:endParaRPr lang="en-US" altLang="ja-JP" dirty="0">
              <a:latin typeface="Times New Roman" pitchFamily="18" charset="0"/>
              <a:ea typeface="宋体" pitchFamily="2" charset="-122"/>
              <a:cs typeface="Times New Roman" pitchFamily="18" charset="0"/>
            </a:endParaRPr>
          </a:p>
          <a:p>
            <a:pPr algn="just">
              <a:lnSpc>
                <a:spcPct val="120000"/>
              </a:lnSpc>
            </a:pPr>
            <a:r>
              <a:rPr lang="en-US" altLang="zh-CN" dirty="0">
                <a:latin typeface="Times New Roman" pitchFamily="18" charset="0"/>
                <a:ea typeface="宋体" pitchFamily="2" charset="-122"/>
                <a:cs typeface="Times New Roman" pitchFamily="18" charset="0"/>
              </a:rPr>
              <a:t>ELSE IF (temperature &gt; 70)</a:t>
            </a:r>
          </a:p>
          <a:p>
            <a:pPr algn="just">
              <a:lnSpc>
                <a:spcPct val="120000"/>
              </a:lnSpc>
            </a:pPr>
            <a:r>
              <a:rPr lang="en-US" altLang="zh-CN" dirty="0">
                <a:latin typeface="Times New Roman" pitchFamily="18" charset="0"/>
                <a:ea typeface="宋体" pitchFamily="2" charset="-122"/>
                <a:cs typeface="Times New Roman" pitchFamily="18" charset="0"/>
              </a:rPr>
              <a:t>    	Write </a:t>
            </a:r>
            <a:r>
              <a:rPr lang="ja-JP" altLang="en-US" dirty="0">
                <a:latin typeface="Times New Roman" pitchFamily="18" charset="0"/>
                <a:ea typeface="宋体" pitchFamily="2" charset="-122"/>
                <a:cs typeface="Times New Roman" pitchFamily="18" charset="0"/>
              </a:rPr>
              <a:t>“</a:t>
            </a:r>
            <a:r>
              <a:rPr lang="en-US" altLang="ja-JP" dirty="0">
                <a:latin typeface="Times New Roman" pitchFamily="18" charset="0"/>
                <a:ea typeface="宋体" pitchFamily="2" charset="-122"/>
                <a:cs typeface="Times New Roman" pitchFamily="18" charset="0"/>
              </a:rPr>
              <a:t>Ideal weather: short sleeves are fine</a:t>
            </a:r>
            <a:r>
              <a:rPr lang="ja-JP" altLang="en-US" dirty="0">
                <a:latin typeface="Times New Roman" pitchFamily="18" charset="0"/>
                <a:ea typeface="宋体" pitchFamily="2" charset="-122"/>
                <a:cs typeface="Times New Roman" pitchFamily="18" charset="0"/>
              </a:rPr>
              <a:t>”</a:t>
            </a:r>
            <a:endParaRPr lang="en-US" altLang="ja-JP" dirty="0">
              <a:latin typeface="Times New Roman" pitchFamily="18" charset="0"/>
              <a:ea typeface="宋体" pitchFamily="2" charset="-122"/>
              <a:cs typeface="Times New Roman" pitchFamily="18" charset="0"/>
            </a:endParaRPr>
          </a:p>
          <a:p>
            <a:pPr algn="just">
              <a:lnSpc>
                <a:spcPct val="120000"/>
              </a:lnSpc>
            </a:pPr>
            <a:r>
              <a:rPr lang="en-US" altLang="zh-CN" dirty="0">
                <a:latin typeface="Times New Roman" pitchFamily="18" charset="0"/>
                <a:ea typeface="宋体" pitchFamily="2" charset="-122"/>
                <a:cs typeface="Times New Roman" pitchFamily="18" charset="0"/>
              </a:rPr>
              <a:t>ELSE IF (temperature &gt; 50)</a:t>
            </a:r>
          </a:p>
          <a:p>
            <a:pPr algn="just">
              <a:lnSpc>
                <a:spcPct val="120000"/>
              </a:lnSpc>
            </a:pPr>
            <a:r>
              <a:rPr lang="en-US" altLang="zh-CN" dirty="0">
                <a:latin typeface="Times New Roman" pitchFamily="18" charset="0"/>
                <a:ea typeface="宋体" pitchFamily="2" charset="-122"/>
                <a:cs typeface="Times New Roman" pitchFamily="18" charset="0"/>
              </a:rPr>
              <a:t>    	Write </a:t>
            </a:r>
            <a:r>
              <a:rPr lang="ja-JP" altLang="en-US" dirty="0">
                <a:latin typeface="Times New Roman" pitchFamily="18" charset="0"/>
                <a:ea typeface="宋体" pitchFamily="2" charset="-122"/>
                <a:cs typeface="Times New Roman" pitchFamily="18" charset="0"/>
              </a:rPr>
              <a:t>“</a:t>
            </a:r>
            <a:r>
              <a:rPr lang="en-US" altLang="ja-JP" dirty="0">
                <a:latin typeface="Times New Roman" pitchFamily="18" charset="0"/>
                <a:ea typeface="宋体" pitchFamily="2" charset="-122"/>
                <a:cs typeface="Times New Roman" pitchFamily="18" charset="0"/>
              </a:rPr>
              <a:t>A little chilly: wear a light jacket</a:t>
            </a:r>
            <a:r>
              <a:rPr lang="ja-JP" altLang="en-US" dirty="0">
                <a:latin typeface="Times New Roman" pitchFamily="18" charset="0"/>
                <a:ea typeface="宋体" pitchFamily="2" charset="-122"/>
                <a:cs typeface="Times New Roman" pitchFamily="18" charset="0"/>
              </a:rPr>
              <a:t>”</a:t>
            </a:r>
            <a:endParaRPr lang="en-US" altLang="ja-JP" dirty="0">
              <a:latin typeface="Times New Roman" pitchFamily="18" charset="0"/>
              <a:ea typeface="宋体" pitchFamily="2" charset="-122"/>
              <a:cs typeface="Times New Roman" pitchFamily="18" charset="0"/>
            </a:endParaRPr>
          </a:p>
          <a:p>
            <a:pPr algn="just">
              <a:lnSpc>
                <a:spcPct val="120000"/>
              </a:lnSpc>
            </a:pPr>
            <a:r>
              <a:rPr lang="en-US" altLang="zh-CN" dirty="0">
                <a:latin typeface="Times New Roman" pitchFamily="18" charset="0"/>
                <a:ea typeface="宋体" pitchFamily="2" charset="-122"/>
                <a:cs typeface="Times New Roman" pitchFamily="18" charset="0"/>
              </a:rPr>
              <a:t>ELSE IF (temperature &gt; 32)</a:t>
            </a:r>
          </a:p>
          <a:p>
            <a:pPr algn="just">
              <a:lnSpc>
                <a:spcPct val="120000"/>
              </a:lnSpc>
            </a:pPr>
            <a:r>
              <a:rPr lang="en-US" altLang="zh-CN" dirty="0">
                <a:latin typeface="Times New Roman" pitchFamily="18" charset="0"/>
                <a:ea typeface="宋体" pitchFamily="2" charset="-122"/>
                <a:cs typeface="Times New Roman" pitchFamily="18" charset="0"/>
              </a:rPr>
              <a:t>    	Write </a:t>
            </a:r>
            <a:r>
              <a:rPr lang="ja-JP" altLang="en-US" dirty="0">
                <a:latin typeface="Times New Roman" pitchFamily="18" charset="0"/>
                <a:ea typeface="宋体" pitchFamily="2" charset="-122"/>
                <a:cs typeface="Times New Roman" pitchFamily="18" charset="0"/>
              </a:rPr>
              <a:t>“</a:t>
            </a:r>
            <a:r>
              <a:rPr lang="en-US" altLang="ja-JP" dirty="0">
                <a:latin typeface="Times New Roman" pitchFamily="18" charset="0"/>
                <a:ea typeface="宋体" pitchFamily="2" charset="-122"/>
                <a:cs typeface="Times New Roman" pitchFamily="18" charset="0"/>
              </a:rPr>
              <a:t>Philadelphia weather: wear a heavy coat</a:t>
            </a:r>
            <a:r>
              <a:rPr lang="ja-JP" altLang="en-US" dirty="0">
                <a:latin typeface="Times New Roman" pitchFamily="18" charset="0"/>
                <a:ea typeface="宋体" pitchFamily="2" charset="-122"/>
                <a:cs typeface="Times New Roman" pitchFamily="18" charset="0"/>
              </a:rPr>
              <a:t>”</a:t>
            </a:r>
            <a:endParaRPr lang="en-US" altLang="ja-JP" dirty="0">
              <a:latin typeface="Times New Roman" pitchFamily="18" charset="0"/>
              <a:ea typeface="宋体" pitchFamily="2" charset="-122"/>
              <a:cs typeface="Times New Roman" pitchFamily="18" charset="0"/>
            </a:endParaRPr>
          </a:p>
          <a:p>
            <a:pPr algn="just">
              <a:lnSpc>
                <a:spcPct val="120000"/>
              </a:lnSpc>
            </a:pPr>
            <a:r>
              <a:rPr lang="en-US" altLang="zh-CN" dirty="0">
                <a:latin typeface="Times New Roman" pitchFamily="18" charset="0"/>
                <a:ea typeface="宋体" pitchFamily="2" charset="-122"/>
                <a:cs typeface="Times New Roman" pitchFamily="18" charset="0"/>
              </a:rPr>
              <a:t>ELSE</a:t>
            </a:r>
          </a:p>
          <a:p>
            <a:pPr algn="just">
              <a:lnSpc>
                <a:spcPct val="120000"/>
              </a:lnSpc>
            </a:pPr>
            <a:r>
              <a:rPr lang="en-US" altLang="zh-CN" dirty="0">
                <a:latin typeface="Times New Roman" pitchFamily="18" charset="0"/>
                <a:ea typeface="宋体" pitchFamily="2" charset="-122"/>
                <a:cs typeface="Times New Roman" pitchFamily="18" charset="0"/>
              </a:rPr>
              <a:t>    	Write </a:t>
            </a:r>
            <a:r>
              <a:rPr lang="ja-JP" altLang="en-US" dirty="0">
                <a:latin typeface="Times New Roman" pitchFamily="18" charset="0"/>
                <a:ea typeface="宋体" pitchFamily="2" charset="-122"/>
                <a:cs typeface="Times New Roman" pitchFamily="18" charset="0"/>
              </a:rPr>
              <a:t>“</a:t>
            </a:r>
            <a:r>
              <a:rPr lang="en-US" altLang="ja-JP" dirty="0">
                <a:latin typeface="Times New Roman" pitchFamily="18" charset="0"/>
                <a:ea typeface="宋体" pitchFamily="2" charset="-122"/>
                <a:cs typeface="Times New Roman" pitchFamily="18" charset="0"/>
              </a:rPr>
              <a:t>Stay inside</a:t>
            </a:r>
            <a:r>
              <a:rPr lang="ja-JP" altLang="en-US" dirty="0">
                <a:latin typeface="Times New Roman" pitchFamily="18" charset="0"/>
                <a:ea typeface="宋体" pitchFamily="2" charset="-122"/>
                <a:cs typeface="Times New Roman" pitchFamily="18" charset="0"/>
              </a:rPr>
              <a:t>”</a:t>
            </a:r>
            <a:endParaRPr lang="en-US" altLang="zh-CN" dirty="0">
              <a:latin typeface="Times New Roman" pitchFamily="18" charset="0"/>
              <a:ea typeface="宋体" pitchFamily="2" charset="-122"/>
              <a:cs typeface="Times New Roman" pitchFamily="18" charset="0"/>
            </a:endParaRPr>
          </a:p>
        </p:txBody>
      </p:sp>
      <p:sp>
        <p:nvSpPr>
          <p:cNvPr id="21508" name="Rectangle 4"/>
          <p:cNvSpPr txBox="1">
            <a:spLocks noChangeArrowheads="1"/>
          </p:cNvSpPr>
          <p:nvPr/>
        </p:nvSpPr>
        <p:spPr bwMode="auto">
          <a:xfrm>
            <a:off x="457200" y="0"/>
            <a:ext cx="8534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dirty="0">
                <a:solidFill>
                  <a:schemeClr val="tx2"/>
                </a:solidFill>
                <a:latin typeface="Times New Roman" pitchFamily="18" charset="0"/>
                <a:ea typeface="宋体" pitchFamily="2" charset="-122"/>
                <a:cs typeface="Times New Roman" pitchFamily="18" charset="0"/>
              </a:rPr>
              <a:t>7.2</a:t>
            </a:r>
            <a:r>
              <a:rPr lang="en-US" altLang="zh-CN" sz="3600" b="1" i="0" dirty="0">
                <a:solidFill>
                  <a:schemeClr val="tx2"/>
                </a:solidFill>
                <a:latin typeface="宋体" pitchFamily="2" charset="-122"/>
                <a:ea typeface="宋体" pitchFamily="2" charset="-122"/>
                <a:cs typeface="MS PGothic" pitchFamily="34" charset="-128"/>
              </a:rPr>
              <a:t> </a:t>
            </a:r>
            <a:r>
              <a:rPr lang="zh-CN" altLang="en-US" sz="3600" b="1" i="0">
                <a:solidFill>
                  <a:schemeClr val="tx2"/>
                </a:solidFill>
                <a:latin typeface="宋体" pitchFamily="2" charset="-122"/>
                <a:ea typeface="宋体" pitchFamily="2" charset="-122"/>
                <a:cs typeface="MS PGothic" pitchFamily="34" charset="-128"/>
              </a:rPr>
              <a:t>有简单参数的算法</a:t>
            </a:r>
            <a:r>
              <a:rPr lang="en-US" altLang="zh-CN" sz="3600" b="1" i="0" dirty="0">
                <a:solidFill>
                  <a:schemeClr val="tx2"/>
                </a:solidFill>
                <a:latin typeface="宋体" pitchFamily="2" charset="-122"/>
                <a:ea typeface="宋体" pitchFamily="2" charset="-122"/>
                <a:cs typeface="MS PGothic" pitchFamily="34" charset="-128"/>
              </a:rPr>
              <a:t>—</a:t>
            </a:r>
            <a:r>
              <a:rPr lang="zh-CN" altLang="en-US" sz="3600" b="1" i="0">
                <a:solidFill>
                  <a:schemeClr val="tx2"/>
                </a:solidFill>
                <a:latin typeface="宋体" pitchFamily="2" charset="-122"/>
                <a:ea typeface="宋体" pitchFamily="2" charset="-122"/>
                <a:cs typeface="MS PGothic" pitchFamily="34" charset="-128"/>
              </a:rPr>
              <a:t>带有选择的算法</a:t>
            </a:r>
            <a:endParaRPr lang="en-US" altLang="zh-CN" sz="3600" b="1" i="0" dirty="0">
              <a:solidFill>
                <a:schemeClr val="tx2"/>
              </a:solidFill>
              <a:latin typeface="宋体" pitchFamily="2" charset="-122"/>
              <a:ea typeface="宋体" pitchFamily="2" charset="-122"/>
              <a:cs typeface="MS PGothic" pitchFamily="34" charset="-128"/>
            </a:endParaRPr>
          </a:p>
        </p:txBody>
      </p:sp>
      <p:sp>
        <p:nvSpPr>
          <p:cNvPr id="21509"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85A0896A-8CFF-45E4-AD26-08BB70AB0950}" type="slidenum">
              <a:rPr lang="en-US" altLang="zh-CN" sz="1400" i="0">
                <a:latin typeface="Times New Roman" pitchFamily="18" charset="0"/>
              </a:rPr>
              <a:pPr/>
              <a:t>22</a:t>
            </a:fld>
            <a:endParaRPr lang="en-US" altLang="zh-CN" sz="1400" i="0" dirty="0">
              <a:latin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6" descr="17606_02_0144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752600"/>
            <a:ext cx="57912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7"/>
          <p:cNvSpPr>
            <a:spLocks noChangeArrowheads="1"/>
          </p:cNvSpPr>
          <p:nvPr/>
        </p:nvSpPr>
        <p:spPr bwMode="auto">
          <a:xfrm>
            <a:off x="2743200" y="5257800"/>
            <a:ext cx="3962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000" b="1" i="0" dirty="0">
                <a:latin typeface="Times New Roman" pitchFamily="18" charset="0"/>
                <a:ea typeface="宋体" pitchFamily="2" charset="-122"/>
                <a:cs typeface="Times New Roman" pitchFamily="18" charset="0"/>
              </a:rPr>
              <a:t>While</a:t>
            </a:r>
            <a:r>
              <a:rPr lang="zh-CN" altLang="en-US" sz="2000" b="1" i="0">
                <a:latin typeface="宋体" pitchFamily="2" charset="-122"/>
                <a:ea typeface="宋体" pitchFamily="2" charset="-122"/>
                <a:cs typeface="Times New Roman" pitchFamily="18" charset="0"/>
              </a:rPr>
              <a:t>语句控制流</a:t>
            </a:r>
            <a:endParaRPr lang="en-US" altLang="zh-CN" sz="2000" b="1" i="0" dirty="0">
              <a:latin typeface="宋体" pitchFamily="2" charset="-122"/>
              <a:ea typeface="宋体" pitchFamily="2" charset="-122"/>
              <a:cs typeface="Times New Roman" pitchFamily="18" charset="0"/>
            </a:endParaRPr>
          </a:p>
        </p:txBody>
      </p:sp>
      <p:sp>
        <p:nvSpPr>
          <p:cNvPr id="22532" name="Rectangle 4"/>
          <p:cNvSpPr>
            <a:spLocks noGrp="1" noChangeArrowheads="1"/>
          </p:cNvSpPr>
          <p:nvPr>
            <p:ph type="title"/>
          </p:nvPr>
        </p:nvSpPr>
        <p:spPr>
          <a:xfrm>
            <a:off x="457200" y="152400"/>
            <a:ext cx="8534400" cy="1143000"/>
          </a:xfrm>
        </p:spPr>
        <p:txBody>
          <a:bodyPr/>
          <a:lstStyle/>
          <a:p>
            <a:pPr eaLnBrk="1" hangingPunct="1"/>
            <a:r>
              <a:rPr lang="en-US" altLang="zh-CN" dirty="0" smtClean="0">
                <a:latin typeface="Times New Roman" pitchFamily="18" charset="0"/>
                <a:ea typeface="宋体" pitchFamily="2" charset="-122"/>
                <a:cs typeface="Times New Roman" pitchFamily="18" charset="0"/>
              </a:rPr>
              <a:t>7.2</a:t>
            </a:r>
            <a:r>
              <a:rPr lang="en-US" altLang="zh-CN" dirty="0" smtClean="0">
                <a:latin typeface="宋体" pitchFamily="2" charset="-122"/>
                <a:ea typeface="宋体" pitchFamily="2" charset="-122"/>
                <a:cs typeface="Times New Roman" pitchFamily="18" charset="0"/>
              </a:rPr>
              <a:t> </a:t>
            </a:r>
            <a:r>
              <a:rPr lang="zh-CN" altLang="en-US" smtClean="0">
                <a:latin typeface="宋体" pitchFamily="2" charset="-122"/>
                <a:ea typeface="宋体" pitchFamily="2" charset="-122"/>
                <a:cs typeface="Times New Roman" pitchFamily="18" charset="0"/>
              </a:rPr>
              <a:t>有简单参数的算法</a:t>
            </a:r>
            <a:r>
              <a:rPr lang="en-US" altLang="zh-CN" dirty="0" smtClean="0">
                <a:latin typeface="宋体" pitchFamily="2" charset="-122"/>
                <a:ea typeface="宋体" pitchFamily="2" charset="-122"/>
                <a:cs typeface="Times New Roman" pitchFamily="18" charset="0"/>
              </a:rPr>
              <a:t>—</a:t>
            </a:r>
            <a:r>
              <a:rPr lang="zh-CN" altLang="en-US" smtClean="0">
                <a:latin typeface="宋体" pitchFamily="2" charset="-122"/>
                <a:ea typeface="宋体" pitchFamily="2" charset="-122"/>
                <a:cs typeface="Times New Roman" pitchFamily="18" charset="0"/>
              </a:rPr>
              <a:t>带有循环的算法</a:t>
            </a:r>
            <a:endParaRPr lang="en-US" altLang="zh-CN" dirty="0" smtClean="0">
              <a:latin typeface="宋体" pitchFamily="2" charset="-122"/>
              <a:ea typeface="宋体" pitchFamily="2" charset="-122"/>
              <a:cs typeface="Times New Roman" pitchFamily="18" charset="0"/>
            </a:endParaRPr>
          </a:p>
        </p:txBody>
      </p:sp>
      <p:sp>
        <p:nvSpPr>
          <p:cNvPr id="22533"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69E42DDB-55BD-421F-836D-9D3002F8BCE4}" type="slidenum">
              <a:rPr lang="en-US" altLang="zh-CN" sz="1400" i="0">
                <a:latin typeface="Times New Roman" pitchFamily="18" charset="0"/>
              </a:rPr>
              <a:pPr/>
              <a:t>23</a:t>
            </a:fld>
            <a:endParaRPr lang="en-US" altLang="zh-CN" sz="1400" i="0" dirty="0">
              <a:latin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idx="1"/>
          </p:nvPr>
        </p:nvSpPr>
        <p:spPr/>
        <p:txBody>
          <a:bodyPr/>
          <a:lstStyle/>
          <a:p>
            <a:pPr eaLnBrk="1" hangingPunct="1">
              <a:buFontTx/>
              <a:buNone/>
            </a:pPr>
            <a:endParaRPr lang="en-US" altLang="zh-CN" dirty="0" smtClean="0"/>
          </a:p>
          <a:p>
            <a:pPr lvl="1" eaLnBrk="1" hangingPunct="1"/>
            <a:endParaRPr lang="en-US" altLang="zh-CN" dirty="0" smtClean="0"/>
          </a:p>
        </p:txBody>
      </p:sp>
      <p:sp>
        <p:nvSpPr>
          <p:cNvPr id="23555" name="Text Box 8"/>
          <p:cNvSpPr txBox="1">
            <a:spLocks noChangeArrowheads="1"/>
          </p:cNvSpPr>
          <p:nvPr/>
        </p:nvSpPr>
        <p:spPr bwMode="auto">
          <a:xfrm>
            <a:off x="609600" y="5791200"/>
            <a:ext cx="1828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endParaRPr lang="zh-CN" altLang="zh-CN" sz="1400" b="1">
              <a:latin typeface="Times" charset="0"/>
            </a:endParaRPr>
          </a:p>
        </p:txBody>
      </p:sp>
      <p:sp>
        <p:nvSpPr>
          <p:cNvPr id="23556" name="Rectangle 9"/>
          <p:cNvSpPr>
            <a:spLocks noChangeArrowheads="1"/>
          </p:cNvSpPr>
          <p:nvPr/>
        </p:nvSpPr>
        <p:spPr bwMode="auto">
          <a:xfrm>
            <a:off x="977900" y="2057400"/>
            <a:ext cx="7467600" cy="350520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p>
            <a:pPr>
              <a:tabLst>
                <a:tab pos="342900" algn="l"/>
              </a:tabLst>
            </a:pPr>
            <a:r>
              <a:rPr lang="en-US" altLang="zh-CN" dirty="0">
                <a:latin typeface="Times New Roman" pitchFamily="18" charset="0"/>
                <a:cs typeface="Times New Roman" pitchFamily="18" charset="0"/>
              </a:rPr>
              <a:t>Set sum to 0</a:t>
            </a:r>
          </a:p>
          <a:p>
            <a:pPr>
              <a:tabLst>
                <a:tab pos="342900" algn="l"/>
              </a:tabLst>
            </a:pPr>
            <a:r>
              <a:rPr lang="en-US" altLang="zh-CN" dirty="0">
                <a:latin typeface="Times New Roman" pitchFamily="18" charset="0"/>
                <a:cs typeface="Times New Roman" pitchFamily="18" charset="0"/>
              </a:rPr>
              <a:t>Set count to 1</a:t>
            </a:r>
          </a:p>
          <a:p>
            <a:pPr>
              <a:tabLst>
                <a:tab pos="342900" algn="l"/>
              </a:tabLst>
            </a:pPr>
            <a:r>
              <a:rPr lang="en-US" altLang="zh-CN" dirty="0">
                <a:latin typeface="Times New Roman" pitchFamily="18" charset="0"/>
                <a:cs typeface="Times New Roman" pitchFamily="18" charset="0"/>
              </a:rPr>
              <a:t>While (count &lt;= limit)</a:t>
            </a:r>
          </a:p>
          <a:p>
            <a:pPr>
              <a:tabLst>
                <a:tab pos="342900" algn="l"/>
              </a:tabLst>
            </a:pPr>
            <a:r>
              <a:rPr lang="en-US" altLang="zh-CN" dirty="0">
                <a:latin typeface="Times New Roman" pitchFamily="18" charset="0"/>
                <a:cs typeface="Times New Roman" pitchFamily="18" charset="0"/>
              </a:rPr>
              <a:t>	Read number</a:t>
            </a:r>
          </a:p>
          <a:p>
            <a:pPr>
              <a:tabLst>
                <a:tab pos="342900" algn="l"/>
              </a:tabLst>
            </a:pPr>
            <a:r>
              <a:rPr lang="en-US" altLang="zh-CN" dirty="0">
                <a:latin typeface="Times New Roman" pitchFamily="18" charset="0"/>
                <a:cs typeface="Times New Roman" pitchFamily="18" charset="0"/>
              </a:rPr>
              <a:t>	Set sum to sum + number</a:t>
            </a:r>
          </a:p>
          <a:p>
            <a:pPr>
              <a:tabLst>
                <a:tab pos="342900" algn="l"/>
              </a:tabLst>
            </a:pPr>
            <a:r>
              <a:rPr lang="en-US" altLang="zh-CN" dirty="0">
                <a:latin typeface="Times New Roman" pitchFamily="18" charset="0"/>
                <a:cs typeface="Times New Roman" pitchFamily="18" charset="0"/>
              </a:rPr>
              <a:t>	Increment count</a:t>
            </a:r>
          </a:p>
          <a:p>
            <a:pPr>
              <a:tabLst>
                <a:tab pos="342900" algn="l"/>
              </a:tabLst>
            </a:pPr>
            <a:r>
              <a:rPr lang="en-US" altLang="zh-CN" dirty="0">
                <a:latin typeface="Times New Roman" pitchFamily="18" charset="0"/>
                <a:cs typeface="Times New Roman" pitchFamily="18" charset="0"/>
              </a:rPr>
              <a:t>Write "Sum is " + sum</a:t>
            </a:r>
          </a:p>
          <a:p>
            <a:pPr>
              <a:tabLst>
                <a:tab pos="342900" algn="l"/>
              </a:tabLst>
            </a:pPr>
            <a:r>
              <a:rPr lang="en-US" altLang="zh-CN" dirty="0">
                <a:latin typeface="Times New Roman" pitchFamily="18" charset="0"/>
                <a:cs typeface="Times New Roman" pitchFamily="18" charset="0"/>
              </a:rPr>
              <a:t>	</a:t>
            </a:r>
          </a:p>
        </p:txBody>
      </p:sp>
      <p:sp>
        <p:nvSpPr>
          <p:cNvPr id="23559" name="Rectangle 11"/>
          <p:cNvSpPr>
            <a:spLocks noChangeArrowheads="1"/>
          </p:cNvSpPr>
          <p:nvPr/>
        </p:nvSpPr>
        <p:spPr bwMode="auto">
          <a:xfrm>
            <a:off x="5562600" y="3810000"/>
            <a:ext cx="2438400" cy="1676400"/>
          </a:xfrm>
          <a:prstGeom prst="rect">
            <a:avLst/>
          </a:prstGeom>
          <a:solidFill>
            <a:schemeClr val="accent1"/>
          </a:solidFill>
          <a:ln w="9525">
            <a:solidFill>
              <a:schemeClr val="tx1"/>
            </a:solidFill>
            <a:miter lim="800000"/>
            <a:headEnd/>
            <a:tailEnd/>
          </a:ln>
        </p:spPr>
        <p:txBody>
          <a:bodyPr wrap="none"/>
          <a:lstStyle/>
          <a:p>
            <a:r>
              <a:rPr lang="zh-CN" altLang="en-US">
                <a:latin typeface="宋体" pitchFamily="2" charset="-122"/>
                <a:ea typeface="宋体" pitchFamily="2" charset="-122"/>
              </a:rPr>
              <a:t>为什么</a:t>
            </a:r>
            <a:endParaRPr lang="en-US" altLang="zh-CN" dirty="0">
              <a:latin typeface="宋体" pitchFamily="2" charset="-122"/>
              <a:ea typeface="宋体" pitchFamily="2" charset="-122"/>
            </a:endParaRPr>
          </a:p>
          <a:p>
            <a:r>
              <a:rPr lang="zh-CN" altLang="en-US">
                <a:latin typeface="宋体" pitchFamily="2" charset="-122"/>
                <a:ea typeface="宋体" pitchFamily="2" charset="-122"/>
              </a:rPr>
              <a:t>它被称为</a:t>
            </a:r>
            <a:endParaRPr lang="en-US" altLang="zh-CN" dirty="0">
              <a:latin typeface="宋体" pitchFamily="2" charset="-122"/>
              <a:ea typeface="宋体" pitchFamily="2" charset="-122"/>
            </a:endParaRPr>
          </a:p>
          <a:p>
            <a:r>
              <a:rPr lang="zh-CN" altLang="en-US">
                <a:latin typeface="宋体" pitchFamily="2" charset="-122"/>
                <a:ea typeface="宋体" pitchFamily="2" charset="-122"/>
              </a:rPr>
              <a:t>计数控制循环？</a:t>
            </a:r>
          </a:p>
        </p:txBody>
      </p:sp>
      <p:sp>
        <p:nvSpPr>
          <p:cNvPr id="23560" name="Text Box 8"/>
          <p:cNvSpPr txBox="1">
            <a:spLocks noChangeArrowheads="1"/>
          </p:cNvSpPr>
          <p:nvPr/>
        </p:nvSpPr>
        <p:spPr bwMode="auto">
          <a:xfrm>
            <a:off x="609600" y="1295400"/>
            <a:ext cx="2971800" cy="523875"/>
          </a:xfrm>
          <a:prstGeom prst="rect">
            <a:avLst/>
          </a:prstGeom>
          <a:solidFill>
            <a:schemeClr val="accent1">
              <a:lumMod val="75000"/>
            </a:schemeClr>
          </a:solidFill>
          <a:ln>
            <a:noFill/>
          </a:ln>
        </p:spPr>
        <p:txBody>
          <a:bodyPr>
            <a:spAutoFit/>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a:defRPr/>
            </a:pPr>
            <a:r>
              <a:rPr lang="zh-CN" altLang="en-US" sz="2800" i="0" dirty="0" smtClean="0">
                <a:latin typeface="宋体" pitchFamily="2" charset="-122"/>
                <a:ea typeface="宋体" pitchFamily="2" charset="-122"/>
              </a:rPr>
              <a:t>计数控制的循环</a:t>
            </a:r>
          </a:p>
        </p:txBody>
      </p:sp>
      <p:sp>
        <p:nvSpPr>
          <p:cNvPr id="2" name="Rectangle 4"/>
          <p:cNvSpPr>
            <a:spLocks noGrp="1" noChangeArrowheads="1"/>
          </p:cNvSpPr>
          <p:nvPr>
            <p:ph type="title"/>
          </p:nvPr>
        </p:nvSpPr>
        <p:spPr>
          <a:xfrm>
            <a:off x="381000" y="152400"/>
            <a:ext cx="8534400" cy="1143000"/>
          </a:xfrm>
        </p:spPr>
        <p:txBody>
          <a:bodyPr/>
          <a:lstStyle/>
          <a:p>
            <a:pPr eaLnBrk="1" hangingPunct="1"/>
            <a:r>
              <a:rPr lang="en-US" altLang="zh-CN" dirty="0" smtClean="0">
                <a:latin typeface="Times New Roman" pitchFamily="18" charset="0"/>
                <a:ea typeface="宋体" pitchFamily="2" charset="-122"/>
                <a:cs typeface="Times New Roman" pitchFamily="18" charset="0"/>
              </a:rPr>
              <a:t>7.2</a:t>
            </a:r>
            <a:r>
              <a:rPr lang="en-US" altLang="zh-CN" dirty="0" smtClean="0">
                <a:latin typeface="宋体" pitchFamily="2" charset="-122"/>
                <a:ea typeface="宋体" pitchFamily="2" charset="-122"/>
                <a:cs typeface="Times New Roman" pitchFamily="18" charset="0"/>
              </a:rPr>
              <a:t> </a:t>
            </a:r>
            <a:r>
              <a:rPr lang="zh-CN" altLang="en-US" smtClean="0">
                <a:latin typeface="宋体" pitchFamily="2" charset="-122"/>
                <a:ea typeface="宋体" pitchFamily="2" charset="-122"/>
                <a:cs typeface="Times New Roman" pitchFamily="18" charset="0"/>
              </a:rPr>
              <a:t>有简单参数的算法</a:t>
            </a:r>
            <a:r>
              <a:rPr lang="en-US" altLang="zh-CN" dirty="0" smtClean="0">
                <a:latin typeface="宋体" pitchFamily="2" charset="-122"/>
                <a:ea typeface="宋体" pitchFamily="2" charset="-122"/>
                <a:cs typeface="Times New Roman" pitchFamily="18" charset="0"/>
              </a:rPr>
              <a:t>—</a:t>
            </a:r>
            <a:r>
              <a:rPr lang="zh-CN" altLang="en-US" smtClean="0">
                <a:latin typeface="宋体" pitchFamily="2" charset="-122"/>
                <a:ea typeface="宋体" pitchFamily="2" charset="-122"/>
                <a:cs typeface="Times New Roman" pitchFamily="18" charset="0"/>
              </a:rPr>
              <a:t>带有循环的算法</a:t>
            </a:r>
            <a:endParaRPr lang="en-US" altLang="zh-CN" dirty="0" smtClean="0">
              <a:latin typeface="宋体" pitchFamily="2" charset="-122"/>
              <a:ea typeface="宋体" pitchFamily="2" charset="-122"/>
              <a:cs typeface="Times New Roman" pitchFamily="18" charset="0"/>
            </a:endParaRPr>
          </a:p>
        </p:txBody>
      </p:sp>
      <p:sp>
        <p:nvSpPr>
          <p:cNvPr id="3"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2C80F398-C1BD-423C-A826-9BD6F70AA343}" type="slidenum">
              <a:rPr lang="en-US" altLang="zh-CN" sz="1400" i="0">
                <a:latin typeface="Times New Roman" pitchFamily="18" charset="0"/>
              </a:rPr>
              <a:pPr/>
              <a:t>24</a:t>
            </a:fld>
            <a:endParaRPr lang="en-US" altLang="zh-CN" sz="1400" i="0" dirty="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559"/>
                                        </p:tgtEl>
                                        <p:attrNameLst>
                                          <p:attrName>style.visibility</p:attrName>
                                        </p:attrNameLst>
                                      </p:cBhvr>
                                      <p:to>
                                        <p:strVal val="visible"/>
                                      </p:to>
                                    </p:set>
                                    <p:anim calcmode="lin" valueType="num">
                                      <p:cBhvr additive="base">
                                        <p:cTn id="7" dur="500" fill="hold"/>
                                        <p:tgtEl>
                                          <p:spTgt spid="23559"/>
                                        </p:tgtEl>
                                        <p:attrNameLst>
                                          <p:attrName>ppt_x</p:attrName>
                                        </p:attrNameLst>
                                      </p:cBhvr>
                                      <p:tavLst>
                                        <p:tav tm="0">
                                          <p:val>
                                            <p:strVal val="#ppt_x"/>
                                          </p:val>
                                        </p:tav>
                                        <p:tav tm="100000">
                                          <p:val>
                                            <p:strVal val="#ppt_x"/>
                                          </p:val>
                                        </p:tav>
                                      </p:tavLst>
                                    </p:anim>
                                    <p:anim calcmode="lin" valueType="num">
                                      <p:cBhvr additive="base">
                                        <p:cTn id="8" dur="500" fill="hold"/>
                                        <p:tgtEl>
                                          <p:spTgt spid="235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9"/>
          <p:cNvSpPr>
            <a:spLocks noChangeArrowheads="1"/>
          </p:cNvSpPr>
          <p:nvPr/>
        </p:nvSpPr>
        <p:spPr bwMode="auto">
          <a:xfrm>
            <a:off x="1066800" y="2057400"/>
            <a:ext cx="7162800" cy="3733800"/>
          </a:xfrm>
          <a:prstGeom prst="rect">
            <a:avLst/>
          </a:prstGeom>
          <a:solidFill>
            <a:srgbClr val="CCCCCC"/>
          </a:solidFill>
          <a:ln w="9525">
            <a:solidFill>
              <a:schemeClr val="tx1"/>
            </a:solidFill>
            <a:miter lim="800000"/>
            <a:headEnd/>
            <a:tailEnd/>
          </a:ln>
        </p:spPr>
        <p:txBody>
          <a:bodyPr wrap="none"/>
          <a:lstStyle/>
          <a:p>
            <a:pPr>
              <a:tabLst>
                <a:tab pos="342900" algn="l"/>
                <a:tab pos="685800" algn="l"/>
              </a:tabLst>
            </a:pPr>
            <a:r>
              <a:rPr lang="en-US" altLang="zh-CN" dirty="0">
                <a:latin typeface="Times New Roman" pitchFamily="18" charset="0"/>
                <a:cs typeface="Times New Roman" pitchFamily="18" charset="0"/>
              </a:rPr>
              <a:t>Set sum to 0</a:t>
            </a:r>
          </a:p>
          <a:p>
            <a:pPr>
              <a:tabLst>
                <a:tab pos="342900" algn="l"/>
                <a:tab pos="685800" algn="l"/>
              </a:tabLst>
            </a:pPr>
            <a:r>
              <a:rPr lang="en-US" altLang="zh-CN" dirty="0">
                <a:latin typeface="Times New Roman" pitchFamily="18" charset="0"/>
                <a:cs typeface="Times New Roman" pitchFamily="18" charset="0"/>
              </a:rPr>
              <a:t>Set </a:t>
            </a:r>
            <a:r>
              <a:rPr lang="en-US" altLang="zh-CN" dirty="0" err="1">
                <a:latin typeface="Times New Roman" pitchFamily="18" charset="0"/>
                <a:cs typeface="Times New Roman" pitchFamily="18" charset="0"/>
              </a:rPr>
              <a:t>allPositive</a:t>
            </a:r>
            <a:r>
              <a:rPr lang="en-US" altLang="zh-CN" dirty="0">
                <a:latin typeface="Times New Roman" pitchFamily="18" charset="0"/>
                <a:cs typeface="Times New Roman" pitchFamily="18" charset="0"/>
              </a:rPr>
              <a:t> to true</a:t>
            </a:r>
          </a:p>
          <a:p>
            <a:pPr>
              <a:tabLst>
                <a:tab pos="342900" algn="l"/>
                <a:tab pos="685800" algn="l"/>
              </a:tabLst>
            </a:pPr>
            <a:r>
              <a:rPr lang="en-US" altLang="zh-CN" dirty="0">
                <a:latin typeface="Times New Roman" pitchFamily="18" charset="0"/>
                <a:cs typeface="Times New Roman" pitchFamily="18" charset="0"/>
              </a:rPr>
              <a:t>WHILE (</a:t>
            </a:r>
            <a:r>
              <a:rPr lang="en-US" altLang="zh-CN" dirty="0" err="1">
                <a:latin typeface="Times New Roman" pitchFamily="18" charset="0"/>
                <a:cs typeface="Times New Roman" pitchFamily="18" charset="0"/>
              </a:rPr>
              <a:t>allPositive</a:t>
            </a:r>
            <a:r>
              <a:rPr lang="en-US" altLang="zh-CN" dirty="0">
                <a:latin typeface="Times New Roman" pitchFamily="18" charset="0"/>
                <a:cs typeface="Times New Roman" pitchFamily="18" charset="0"/>
              </a:rPr>
              <a:t>)</a:t>
            </a:r>
          </a:p>
          <a:p>
            <a:pPr>
              <a:tabLst>
                <a:tab pos="342900" algn="l"/>
                <a:tab pos="685800" algn="l"/>
              </a:tabLst>
            </a:pPr>
            <a:r>
              <a:rPr lang="en-US" altLang="zh-CN" dirty="0">
                <a:latin typeface="Times New Roman" pitchFamily="18" charset="0"/>
                <a:cs typeface="Times New Roman" pitchFamily="18" charset="0"/>
              </a:rPr>
              <a:t>	Read number</a:t>
            </a:r>
          </a:p>
          <a:p>
            <a:pPr>
              <a:tabLst>
                <a:tab pos="342900" algn="l"/>
                <a:tab pos="685800" algn="l"/>
              </a:tabLst>
            </a:pPr>
            <a:r>
              <a:rPr lang="en-US" altLang="zh-CN" dirty="0">
                <a:latin typeface="Times New Roman" pitchFamily="18" charset="0"/>
                <a:cs typeface="Times New Roman" pitchFamily="18" charset="0"/>
              </a:rPr>
              <a:t>	IF (number &gt; 0)</a:t>
            </a:r>
          </a:p>
          <a:p>
            <a:pPr>
              <a:tabLst>
                <a:tab pos="342900" algn="l"/>
                <a:tab pos="685800" algn="l"/>
              </a:tabLst>
            </a:pPr>
            <a:r>
              <a:rPr lang="en-US" altLang="zh-CN" dirty="0">
                <a:latin typeface="Times New Roman" pitchFamily="18" charset="0"/>
                <a:cs typeface="Times New Roman" pitchFamily="18" charset="0"/>
              </a:rPr>
              <a:t>		Set sum to sum + number</a:t>
            </a:r>
          </a:p>
          <a:p>
            <a:pPr>
              <a:tabLst>
                <a:tab pos="342900" algn="l"/>
                <a:tab pos="685800" algn="l"/>
              </a:tabLst>
            </a:pPr>
            <a:r>
              <a:rPr lang="en-US" altLang="zh-CN" dirty="0">
                <a:latin typeface="Times New Roman" pitchFamily="18" charset="0"/>
                <a:cs typeface="Times New Roman" pitchFamily="18" charset="0"/>
              </a:rPr>
              <a:t>	ELSE</a:t>
            </a:r>
          </a:p>
          <a:p>
            <a:pPr>
              <a:tabLst>
                <a:tab pos="342900" algn="l"/>
                <a:tab pos="685800" algn="l"/>
              </a:tabLst>
            </a:pPr>
            <a:r>
              <a:rPr lang="en-US" altLang="zh-CN" dirty="0">
                <a:latin typeface="Times New Roman" pitchFamily="18" charset="0"/>
                <a:cs typeface="Times New Roman" pitchFamily="18" charset="0"/>
              </a:rPr>
              <a:t>		Set </a:t>
            </a:r>
            <a:r>
              <a:rPr lang="en-US" altLang="zh-CN" dirty="0" err="1">
                <a:latin typeface="Times New Roman" pitchFamily="18" charset="0"/>
                <a:cs typeface="Times New Roman" pitchFamily="18" charset="0"/>
              </a:rPr>
              <a:t>allPositive</a:t>
            </a:r>
            <a:r>
              <a:rPr lang="en-US" altLang="zh-CN" dirty="0">
                <a:latin typeface="Times New Roman" pitchFamily="18" charset="0"/>
                <a:cs typeface="Times New Roman" pitchFamily="18" charset="0"/>
              </a:rPr>
              <a:t> to false</a:t>
            </a:r>
          </a:p>
          <a:p>
            <a:pPr>
              <a:tabLst>
                <a:tab pos="342900" algn="l"/>
                <a:tab pos="685800" algn="l"/>
              </a:tabLst>
            </a:pPr>
            <a:r>
              <a:rPr lang="en-US" altLang="zh-CN" dirty="0">
                <a:latin typeface="Times New Roman" pitchFamily="18" charset="0"/>
                <a:cs typeface="Times New Roman" pitchFamily="18" charset="0"/>
              </a:rPr>
              <a:t>Write "Sum is " + sum</a:t>
            </a:r>
            <a:endParaRPr lang="en-US" altLang="zh-CN" sz="2800" dirty="0">
              <a:latin typeface="Times New Roman" pitchFamily="18" charset="0"/>
              <a:cs typeface="Times New Roman" pitchFamily="18" charset="0"/>
            </a:endParaRPr>
          </a:p>
          <a:p>
            <a:pPr>
              <a:tabLst>
                <a:tab pos="342900" algn="l"/>
                <a:tab pos="685800" algn="l"/>
              </a:tabLst>
            </a:pPr>
            <a:endParaRPr lang="en-US" altLang="zh-CN" dirty="0">
              <a:latin typeface="Times New Roman" pitchFamily="18" charset="0"/>
              <a:cs typeface="Times New Roman" pitchFamily="18" charset="0"/>
            </a:endParaRPr>
          </a:p>
        </p:txBody>
      </p:sp>
      <p:sp>
        <p:nvSpPr>
          <p:cNvPr id="24581" name="Rectangle 10"/>
          <p:cNvSpPr>
            <a:spLocks noChangeArrowheads="1"/>
          </p:cNvSpPr>
          <p:nvPr/>
        </p:nvSpPr>
        <p:spPr bwMode="auto">
          <a:xfrm>
            <a:off x="5448300" y="3889375"/>
            <a:ext cx="2438400" cy="1839913"/>
          </a:xfrm>
          <a:prstGeom prst="rect">
            <a:avLst/>
          </a:prstGeom>
          <a:solidFill>
            <a:schemeClr val="accent1"/>
          </a:solidFill>
          <a:ln w="9525">
            <a:solidFill>
              <a:schemeClr val="tx1"/>
            </a:solidFill>
            <a:miter lim="800000"/>
            <a:headEnd/>
            <a:tailEnd/>
          </a:ln>
        </p:spPr>
        <p:txBody>
          <a:bodyPr wrap="none"/>
          <a:lstStyle/>
          <a:p>
            <a:r>
              <a:rPr lang="zh-CN" altLang="en-US">
                <a:latin typeface="宋体" pitchFamily="2" charset="-122"/>
                <a:ea typeface="宋体" pitchFamily="2" charset="-122"/>
              </a:rPr>
              <a:t>为什么</a:t>
            </a:r>
            <a:endParaRPr lang="en-US" altLang="zh-CN">
              <a:latin typeface="宋体" pitchFamily="2" charset="-122"/>
              <a:ea typeface="宋体" pitchFamily="2" charset="-122"/>
            </a:endParaRPr>
          </a:p>
          <a:p>
            <a:r>
              <a:rPr lang="zh-CN" altLang="en-US">
                <a:latin typeface="宋体" pitchFamily="2" charset="-122"/>
                <a:ea typeface="宋体" pitchFamily="2" charset="-122"/>
              </a:rPr>
              <a:t>它被称为</a:t>
            </a:r>
            <a:endParaRPr lang="en-US" altLang="zh-CN">
              <a:latin typeface="宋体" pitchFamily="2" charset="-122"/>
              <a:ea typeface="宋体" pitchFamily="2" charset="-122"/>
            </a:endParaRPr>
          </a:p>
          <a:p>
            <a:r>
              <a:rPr lang="zh-CN" altLang="en-US">
                <a:latin typeface="宋体" pitchFamily="2" charset="-122"/>
                <a:ea typeface="宋体" pitchFamily="2" charset="-122"/>
              </a:rPr>
              <a:t>事件控制循环？</a:t>
            </a:r>
          </a:p>
          <a:p>
            <a:r>
              <a:rPr lang="zh-CN" altLang="en-US">
                <a:latin typeface="宋体" pitchFamily="2" charset="-122"/>
                <a:ea typeface="宋体" pitchFamily="2" charset="-122"/>
              </a:rPr>
              <a:t>事件是什么？</a:t>
            </a:r>
          </a:p>
        </p:txBody>
      </p:sp>
      <p:sp>
        <p:nvSpPr>
          <p:cNvPr id="24582" name="Text Box 6"/>
          <p:cNvSpPr txBox="1">
            <a:spLocks noChangeArrowheads="1"/>
          </p:cNvSpPr>
          <p:nvPr/>
        </p:nvSpPr>
        <p:spPr bwMode="auto">
          <a:xfrm>
            <a:off x="533400" y="1258888"/>
            <a:ext cx="2438400" cy="523875"/>
          </a:xfrm>
          <a:prstGeom prst="rect">
            <a:avLst/>
          </a:prstGeom>
          <a:solidFill>
            <a:schemeClr val="accent1">
              <a:lumMod val="75000"/>
            </a:schemeClr>
          </a:solidFill>
          <a:ln>
            <a:noFill/>
          </a:ln>
        </p:spPr>
        <p:txBody>
          <a:bodyPr>
            <a:spAutoFit/>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a:defRPr/>
            </a:pPr>
            <a:r>
              <a:rPr lang="zh-CN" altLang="en-US" sz="2800" i="0" dirty="0" smtClean="0">
                <a:latin typeface="宋体" pitchFamily="2" charset="-122"/>
                <a:ea typeface="宋体" pitchFamily="2" charset="-122"/>
              </a:rPr>
              <a:t>事件控制循环</a:t>
            </a:r>
          </a:p>
        </p:txBody>
      </p:sp>
      <p:sp>
        <p:nvSpPr>
          <p:cNvPr id="2" name="Rectangle 4"/>
          <p:cNvSpPr>
            <a:spLocks noGrp="1" noChangeArrowheads="1"/>
          </p:cNvSpPr>
          <p:nvPr>
            <p:ph type="title"/>
          </p:nvPr>
        </p:nvSpPr>
        <p:spPr>
          <a:xfrm>
            <a:off x="457200" y="152400"/>
            <a:ext cx="8534400" cy="1143000"/>
          </a:xfrm>
        </p:spPr>
        <p:txBody>
          <a:bodyPr/>
          <a:lstStyle/>
          <a:p>
            <a:pPr eaLnBrk="1" hangingPunct="1"/>
            <a:r>
              <a:rPr lang="en-US" altLang="zh-CN" smtClean="0">
                <a:latin typeface="Times New Roman" pitchFamily="18" charset="0"/>
                <a:ea typeface="宋体" pitchFamily="2" charset="-122"/>
                <a:cs typeface="Times New Roman" pitchFamily="18" charset="0"/>
              </a:rPr>
              <a:t>7.2</a:t>
            </a:r>
            <a:r>
              <a:rPr lang="en-US" altLang="zh-CN" smtClean="0">
                <a:latin typeface="宋体" pitchFamily="2" charset="-122"/>
                <a:ea typeface="宋体" pitchFamily="2" charset="-122"/>
                <a:cs typeface="Times New Roman" pitchFamily="18" charset="0"/>
              </a:rPr>
              <a:t> </a:t>
            </a:r>
            <a:r>
              <a:rPr lang="zh-CN" altLang="en-US" smtClean="0">
                <a:latin typeface="宋体" pitchFamily="2" charset="-122"/>
                <a:ea typeface="宋体" pitchFamily="2" charset="-122"/>
                <a:cs typeface="Times New Roman" pitchFamily="18" charset="0"/>
              </a:rPr>
              <a:t>有简单参数的算法</a:t>
            </a:r>
            <a:r>
              <a:rPr lang="en-US" altLang="zh-CN" smtClean="0">
                <a:latin typeface="宋体" pitchFamily="2" charset="-122"/>
                <a:ea typeface="宋体" pitchFamily="2" charset="-122"/>
                <a:cs typeface="Times New Roman" pitchFamily="18" charset="0"/>
              </a:rPr>
              <a:t>—</a:t>
            </a:r>
            <a:r>
              <a:rPr lang="zh-CN" altLang="en-US" smtClean="0">
                <a:latin typeface="宋体" pitchFamily="2" charset="-122"/>
                <a:ea typeface="宋体" pitchFamily="2" charset="-122"/>
                <a:cs typeface="Times New Roman" pitchFamily="18" charset="0"/>
              </a:rPr>
              <a:t>带有循环的算法</a:t>
            </a:r>
            <a:endParaRPr lang="en-US" altLang="zh-CN" smtClean="0">
              <a:latin typeface="宋体" pitchFamily="2" charset="-122"/>
              <a:ea typeface="宋体" pitchFamily="2" charset="-122"/>
              <a:cs typeface="Times New Roman" pitchFamily="18" charset="0"/>
            </a:endParaRPr>
          </a:p>
        </p:txBody>
      </p:sp>
      <p:sp>
        <p:nvSpPr>
          <p:cNvPr id="3"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2AE628A9-CE07-43B4-A812-DED01C7FDEA8}" type="slidenum">
              <a:rPr lang="en-US" altLang="zh-CN" sz="1400" i="0">
                <a:latin typeface="Times New Roman" pitchFamily="18" charset="0"/>
              </a:rPr>
              <a:pPr/>
              <a:t>25</a:t>
            </a:fld>
            <a:endParaRPr lang="en-US" altLang="zh-CN" sz="1400" i="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81"/>
                                        </p:tgtEl>
                                        <p:attrNameLst>
                                          <p:attrName>style.visibility</p:attrName>
                                        </p:attrNameLst>
                                      </p:cBhvr>
                                      <p:to>
                                        <p:strVal val="visible"/>
                                      </p:to>
                                    </p:set>
                                    <p:anim calcmode="lin" valueType="num">
                                      <p:cBhvr additive="base">
                                        <p:cTn id="7" dur="500" fill="hold"/>
                                        <p:tgtEl>
                                          <p:spTgt spid="24581"/>
                                        </p:tgtEl>
                                        <p:attrNameLst>
                                          <p:attrName>ppt_x</p:attrName>
                                        </p:attrNameLst>
                                      </p:cBhvr>
                                      <p:tavLst>
                                        <p:tav tm="0">
                                          <p:val>
                                            <p:strVal val="#ppt_x"/>
                                          </p:val>
                                        </p:tav>
                                        <p:tav tm="100000">
                                          <p:val>
                                            <p:strVal val="#ppt_x"/>
                                          </p:val>
                                        </p:tav>
                                      </p:tavLst>
                                    </p:anim>
                                    <p:anim calcmode="lin" valueType="num">
                                      <p:cBhvr additive="base">
                                        <p:cTn id="8" dur="500" fill="hold"/>
                                        <p:tgtEl>
                                          <p:spTgt spid="245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 Box 8"/>
          <p:cNvSpPr txBox="1">
            <a:spLocks noChangeArrowheads="1"/>
          </p:cNvSpPr>
          <p:nvPr/>
        </p:nvSpPr>
        <p:spPr bwMode="auto">
          <a:xfrm>
            <a:off x="1905000" y="2286000"/>
            <a:ext cx="5486400" cy="142240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just">
              <a:lnSpc>
                <a:spcPct val="120000"/>
              </a:lnSpc>
            </a:pPr>
            <a:r>
              <a:rPr lang="en-US" altLang="zh-CN">
                <a:latin typeface="Times New Roman" pitchFamily="18" charset="0"/>
                <a:cs typeface="Times New Roman" pitchFamily="18" charset="0"/>
              </a:rPr>
              <a:t>Read in square</a:t>
            </a:r>
          </a:p>
          <a:p>
            <a:pPr algn="just">
              <a:lnSpc>
                <a:spcPct val="120000"/>
              </a:lnSpc>
            </a:pPr>
            <a:r>
              <a:rPr lang="en-US" altLang="zh-CN">
                <a:latin typeface="Times New Roman" pitchFamily="18" charset="0"/>
                <a:cs typeface="Times New Roman" pitchFamily="18" charset="0"/>
              </a:rPr>
              <a:t>Calculate the square root</a:t>
            </a:r>
          </a:p>
          <a:p>
            <a:pPr algn="just">
              <a:lnSpc>
                <a:spcPct val="120000"/>
              </a:lnSpc>
            </a:pPr>
            <a:r>
              <a:rPr lang="en-US" altLang="zh-CN">
                <a:latin typeface="Times New Roman" pitchFamily="18" charset="0"/>
                <a:cs typeface="Times New Roman" pitchFamily="18" charset="0"/>
              </a:rPr>
              <a:t>Write out square and the square root</a:t>
            </a:r>
          </a:p>
        </p:txBody>
      </p:sp>
      <p:sp>
        <p:nvSpPr>
          <p:cNvPr id="25605" name="Text Box 9"/>
          <p:cNvSpPr txBox="1">
            <a:spLocks noChangeArrowheads="1"/>
          </p:cNvSpPr>
          <p:nvPr/>
        </p:nvSpPr>
        <p:spPr bwMode="auto">
          <a:xfrm>
            <a:off x="473075" y="1346200"/>
            <a:ext cx="2133600" cy="523875"/>
          </a:xfrm>
          <a:prstGeom prst="rect">
            <a:avLst/>
          </a:prstGeom>
          <a:solidFill>
            <a:schemeClr val="accent1">
              <a:lumMod val="75000"/>
            </a:schemeClr>
          </a:solidFill>
          <a:ln>
            <a:noFill/>
          </a:ln>
        </p:spPr>
        <p:txBody>
          <a:bodyPr>
            <a:spAutoFit/>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a:spcBef>
                <a:spcPct val="50000"/>
              </a:spcBef>
              <a:defRPr/>
            </a:pPr>
            <a:r>
              <a:rPr lang="zh-CN" altLang="en-US" sz="2800" b="1" i="0" dirty="0" smtClean="0">
                <a:latin typeface="宋体" pitchFamily="2" charset="-122"/>
                <a:ea typeface="宋体" pitchFamily="2" charset="-122"/>
              </a:rPr>
              <a:t>计算平方根</a:t>
            </a:r>
            <a:endParaRPr lang="zh-CN" altLang="en-US" sz="2800" b="1" dirty="0" smtClean="0">
              <a:latin typeface="宋体" pitchFamily="2" charset="-122"/>
              <a:ea typeface="宋体" pitchFamily="2" charset="-122"/>
            </a:endParaRPr>
          </a:p>
        </p:txBody>
      </p:sp>
      <p:sp>
        <p:nvSpPr>
          <p:cNvPr id="2" name="Rectangle 10"/>
          <p:cNvSpPr>
            <a:spLocks noChangeArrowheads="1"/>
          </p:cNvSpPr>
          <p:nvPr/>
        </p:nvSpPr>
        <p:spPr bwMode="auto">
          <a:xfrm>
            <a:off x="941388" y="4175125"/>
            <a:ext cx="7212012" cy="1066800"/>
          </a:xfrm>
          <a:prstGeom prst="rect">
            <a:avLst/>
          </a:prstGeom>
          <a:solidFill>
            <a:schemeClr val="accent1"/>
          </a:solidFill>
          <a:ln w="9525">
            <a:solidFill>
              <a:schemeClr val="tx1"/>
            </a:solidFill>
            <a:miter lim="800000"/>
            <a:headEnd/>
            <a:tailEnd/>
          </a:ln>
        </p:spPr>
        <p:txBody>
          <a:bodyPr wrap="none" anchor="ctr"/>
          <a:lstStyle/>
          <a:p>
            <a:pPr>
              <a:lnSpc>
                <a:spcPct val="150000"/>
              </a:lnSpc>
            </a:pPr>
            <a:r>
              <a:rPr lang="zh-CN" altLang="en-US" i="0">
                <a:solidFill>
                  <a:srgbClr val="FF0000"/>
                </a:solidFill>
                <a:latin typeface="宋体" pitchFamily="2" charset="-122"/>
                <a:ea typeface="宋体" pitchFamily="2" charset="-122"/>
              </a:rPr>
              <a:t>思考：</a:t>
            </a:r>
            <a:endParaRPr lang="en-US" altLang="zh-CN" i="0">
              <a:solidFill>
                <a:srgbClr val="FF0000"/>
              </a:solidFill>
              <a:latin typeface="宋体" pitchFamily="2" charset="-122"/>
              <a:ea typeface="宋体" pitchFamily="2" charset="-122"/>
            </a:endParaRPr>
          </a:p>
          <a:p>
            <a:pPr>
              <a:lnSpc>
                <a:spcPct val="150000"/>
              </a:lnSpc>
            </a:pPr>
            <a:r>
              <a:rPr lang="zh-CN" altLang="en-US">
                <a:latin typeface="宋体" pitchFamily="2" charset="-122"/>
                <a:ea typeface="宋体" pitchFamily="2" charset="-122"/>
              </a:rPr>
              <a:t>有任何抽象的步骤吗？</a:t>
            </a:r>
          </a:p>
        </p:txBody>
      </p:sp>
      <p:sp>
        <p:nvSpPr>
          <p:cNvPr id="3" name="Rectangle 4"/>
          <p:cNvSpPr txBox="1">
            <a:spLocks noChangeArrowheads="1"/>
          </p:cNvSpPr>
          <p:nvPr/>
        </p:nvSpPr>
        <p:spPr bwMode="auto">
          <a:xfrm>
            <a:off x="457200" y="152400"/>
            <a:ext cx="8534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a:solidFill>
                  <a:schemeClr val="tx2"/>
                </a:solidFill>
                <a:latin typeface="Times New Roman" pitchFamily="18" charset="0"/>
                <a:ea typeface="宋体" pitchFamily="2" charset="-122"/>
                <a:cs typeface="Times New Roman" pitchFamily="18" charset="0"/>
              </a:rPr>
              <a:t>7.2</a:t>
            </a:r>
            <a:r>
              <a:rPr lang="en-US" altLang="zh-CN" sz="3600" b="1" i="0">
                <a:solidFill>
                  <a:schemeClr val="tx2"/>
                </a:solidFill>
                <a:latin typeface="宋体" pitchFamily="2" charset="-122"/>
                <a:ea typeface="宋体" pitchFamily="2" charset="-122"/>
                <a:cs typeface="MS PGothic" pitchFamily="34" charset="-128"/>
              </a:rPr>
              <a:t> </a:t>
            </a:r>
            <a:r>
              <a:rPr lang="zh-CN" altLang="en-US" sz="3600" b="1" i="0">
                <a:solidFill>
                  <a:schemeClr val="tx2"/>
                </a:solidFill>
                <a:latin typeface="宋体" pitchFamily="2" charset="-122"/>
                <a:ea typeface="宋体" pitchFamily="2" charset="-122"/>
                <a:cs typeface="MS PGothic" pitchFamily="34" charset="-128"/>
              </a:rPr>
              <a:t>有简单参数的算法</a:t>
            </a:r>
            <a:r>
              <a:rPr lang="en-US" altLang="zh-CN" sz="3600" b="1" i="0">
                <a:solidFill>
                  <a:schemeClr val="tx2"/>
                </a:solidFill>
                <a:latin typeface="宋体" pitchFamily="2" charset="-122"/>
                <a:ea typeface="宋体" pitchFamily="2" charset="-122"/>
                <a:cs typeface="MS PGothic" pitchFamily="34" charset="-128"/>
              </a:rPr>
              <a:t>—</a:t>
            </a:r>
            <a:r>
              <a:rPr lang="zh-CN" altLang="en-US" sz="3600" b="1" i="0">
                <a:solidFill>
                  <a:schemeClr val="tx2"/>
                </a:solidFill>
                <a:latin typeface="宋体" pitchFamily="2" charset="-122"/>
                <a:ea typeface="宋体" pitchFamily="2" charset="-122"/>
                <a:cs typeface="MS PGothic" pitchFamily="34" charset="-128"/>
              </a:rPr>
              <a:t>带有循环的算法</a:t>
            </a:r>
            <a:endParaRPr lang="en-US" altLang="zh-CN" sz="3600" b="1" i="0">
              <a:solidFill>
                <a:schemeClr val="tx2"/>
              </a:solidFill>
              <a:latin typeface="宋体" pitchFamily="2" charset="-122"/>
              <a:ea typeface="宋体" pitchFamily="2" charset="-122"/>
              <a:cs typeface="MS PGothic" pitchFamily="34" charset="-128"/>
            </a:endParaRPr>
          </a:p>
        </p:txBody>
      </p:sp>
      <p:sp>
        <p:nvSpPr>
          <p:cNvPr id="25606"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995394A8-88CB-481A-834B-51EA8E5D5D01}" type="slidenum">
              <a:rPr lang="en-US" altLang="zh-CN" sz="1400" i="0">
                <a:latin typeface="Times New Roman" pitchFamily="18" charset="0"/>
              </a:rPr>
              <a:pPr/>
              <a:t>26</a:t>
            </a:fld>
            <a:endParaRPr lang="en-US" altLang="zh-CN" sz="1400" i="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604"/>
                                        </p:tgtEl>
                                        <p:attrNameLst>
                                          <p:attrName>style.visibility</p:attrName>
                                        </p:attrNameLst>
                                      </p:cBhvr>
                                      <p:to>
                                        <p:strVal val="visible"/>
                                      </p:to>
                                    </p:set>
                                    <p:anim calcmode="lin" valueType="num">
                                      <p:cBhvr additive="base">
                                        <p:cTn id="7" dur="500" fill="hold"/>
                                        <p:tgtEl>
                                          <p:spTgt spid="25604"/>
                                        </p:tgtEl>
                                        <p:attrNameLst>
                                          <p:attrName>ppt_x</p:attrName>
                                        </p:attrNameLst>
                                      </p:cBhvr>
                                      <p:tavLst>
                                        <p:tav tm="0">
                                          <p:val>
                                            <p:strVal val="#ppt_x"/>
                                          </p:val>
                                        </p:tav>
                                        <p:tav tm="100000">
                                          <p:val>
                                            <p:strVal val="#ppt_x"/>
                                          </p:val>
                                        </p:tav>
                                      </p:tavLst>
                                    </p:anim>
                                    <p:anim calcmode="lin" valueType="num">
                                      <p:cBhvr additive="base">
                                        <p:cTn id="8" dur="500" fill="hold"/>
                                        <p:tgtEl>
                                          <p:spTgt spid="256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4"/>
          <p:cNvSpPr txBox="1">
            <a:spLocks noChangeArrowheads="1"/>
          </p:cNvSpPr>
          <p:nvPr/>
        </p:nvSpPr>
        <p:spPr bwMode="auto">
          <a:xfrm>
            <a:off x="1447800" y="1981200"/>
            <a:ext cx="6553200" cy="23082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57200" algn="l"/>
              </a:tabLst>
              <a:defRPr sz="2400" i="1">
                <a:solidFill>
                  <a:schemeClr val="tx1"/>
                </a:solidFill>
                <a:latin typeface="Arial" pitchFamily="34" charset="0"/>
                <a:ea typeface="MS PGothic" pitchFamily="34" charset="-128"/>
              </a:defRPr>
            </a:lvl1pPr>
            <a:lvl2pPr marL="742950" indent="-285750">
              <a:tabLst>
                <a:tab pos="457200" algn="l"/>
              </a:tabLst>
              <a:defRPr sz="2400" i="1">
                <a:solidFill>
                  <a:schemeClr val="tx1"/>
                </a:solidFill>
                <a:latin typeface="Arial" pitchFamily="34" charset="0"/>
                <a:ea typeface="MS PGothic" pitchFamily="34" charset="-128"/>
              </a:defRPr>
            </a:lvl2pPr>
            <a:lvl3pPr marL="1143000" indent="-228600">
              <a:tabLst>
                <a:tab pos="457200" algn="l"/>
              </a:tabLst>
              <a:defRPr sz="2400" i="1">
                <a:solidFill>
                  <a:schemeClr val="tx1"/>
                </a:solidFill>
                <a:latin typeface="Arial" pitchFamily="34" charset="0"/>
                <a:ea typeface="MS PGothic" pitchFamily="34" charset="-128"/>
              </a:defRPr>
            </a:lvl3pPr>
            <a:lvl4pPr marL="1600200" indent="-228600">
              <a:tabLst>
                <a:tab pos="457200" algn="l"/>
              </a:tabLst>
              <a:defRPr sz="2400" i="1">
                <a:solidFill>
                  <a:schemeClr val="tx1"/>
                </a:solidFill>
                <a:latin typeface="Arial" pitchFamily="34" charset="0"/>
                <a:ea typeface="MS PGothic" pitchFamily="34" charset="-128"/>
              </a:defRPr>
            </a:lvl4pPr>
            <a:lvl5pPr marL="2057400" indent="-228600">
              <a:tabLst>
                <a:tab pos="457200" algn="l"/>
              </a:tabLst>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tabLst>
                <a:tab pos="457200" algn="l"/>
              </a:tabLs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tabLst>
                <a:tab pos="457200" algn="l"/>
              </a:tabLs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tabLst>
                <a:tab pos="457200" algn="l"/>
              </a:tabLs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tabLst>
                <a:tab pos="457200" algn="l"/>
              </a:tabLst>
              <a:defRPr sz="2400" i="1">
                <a:solidFill>
                  <a:schemeClr val="tx1"/>
                </a:solidFill>
                <a:latin typeface="Arial" pitchFamily="34" charset="0"/>
                <a:ea typeface="MS PGothic" pitchFamily="34" charset="-128"/>
              </a:defRPr>
            </a:lvl9pPr>
          </a:lstStyle>
          <a:p>
            <a:pPr algn="just">
              <a:lnSpc>
                <a:spcPct val="120000"/>
              </a:lnSpc>
            </a:pPr>
            <a:r>
              <a:rPr lang="en-US" altLang="zh-CN" u="sng">
                <a:solidFill>
                  <a:srgbClr val="00B050"/>
                </a:solidFill>
                <a:latin typeface="Times New Roman" pitchFamily="18" charset="0"/>
                <a:cs typeface="Times New Roman" pitchFamily="18" charset="0"/>
              </a:rPr>
              <a:t>Calculate square root</a:t>
            </a:r>
          </a:p>
          <a:p>
            <a:pPr algn="just">
              <a:lnSpc>
                <a:spcPct val="120000"/>
              </a:lnSpc>
            </a:pPr>
            <a:r>
              <a:rPr lang="en-US" altLang="zh-CN">
                <a:latin typeface="Times New Roman" pitchFamily="18" charset="0"/>
                <a:cs typeface="Times New Roman" pitchFamily="18" charset="0"/>
              </a:rPr>
              <a:t>Set epsilon to 1</a:t>
            </a:r>
          </a:p>
          <a:p>
            <a:pPr algn="just">
              <a:lnSpc>
                <a:spcPct val="120000"/>
              </a:lnSpc>
            </a:pPr>
            <a:r>
              <a:rPr lang="en-US" altLang="zh-CN">
                <a:latin typeface="Times New Roman" pitchFamily="18" charset="0"/>
                <a:cs typeface="Times New Roman" pitchFamily="18" charset="0"/>
              </a:rPr>
              <a:t>WHILE  (epsilon &gt; 0.001)</a:t>
            </a:r>
          </a:p>
          <a:p>
            <a:pPr algn="just">
              <a:lnSpc>
                <a:spcPct val="120000"/>
              </a:lnSpc>
            </a:pPr>
            <a:r>
              <a:rPr lang="en-US" altLang="zh-CN">
                <a:latin typeface="Times New Roman" pitchFamily="18" charset="0"/>
                <a:cs typeface="Times New Roman" pitchFamily="18" charset="0"/>
              </a:rPr>
              <a:t>	Calculate new guess</a:t>
            </a:r>
          </a:p>
          <a:p>
            <a:pPr>
              <a:lnSpc>
                <a:spcPct val="120000"/>
              </a:lnSpc>
            </a:pPr>
            <a:r>
              <a:rPr lang="en-US" altLang="zh-CN">
                <a:latin typeface="Times New Roman" pitchFamily="18" charset="0"/>
                <a:cs typeface="Times New Roman" pitchFamily="18" charset="0"/>
              </a:rPr>
              <a:t>	Set epsilon to abs(square - guess * guess)</a:t>
            </a:r>
          </a:p>
        </p:txBody>
      </p:sp>
      <p:sp>
        <p:nvSpPr>
          <p:cNvPr id="26627" name="Rectangle 4"/>
          <p:cNvSpPr txBox="1">
            <a:spLocks noChangeArrowheads="1"/>
          </p:cNvSpPr>
          <p:nvPr/>
        </p:nvSpPr>
        <p:spPr bwMode="auto">
          <a:xfrm>
            <a:off x="457200" y="152400"/>
            <a:ext cx="8534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a:solidFill>
                  <a:schemeClr val="tx2"/>
                </a:solidFill>
                <a:latin typeface="Times New Roman" pitchFamily="18" charset="0"/>
                <a:ea typeface="宋体" pitchFamily="2" charset="-122"/>
                <a:cs typeface="Times New Roman" pitchFamily="18" charset="0"/>
              </a:rPr>
              <a:t>7.2</a:t>
            </a:r>
            <a:r>
              <a:rPr lang="en-US" altLang="zh-CN" sz="3600" b="1" i="0">
                <a:solidFill>
                  <a:schemeClr val="tx2"/>
                </a:solidFill>
                <a:latin typeface="宋体" pitchFamily="2" charset="-122"/>
                <a:ea typeface="宋体" pitchFamily="2" charset="-122"/>
                <a:cs typeface="MS PGothic" pitchFamily="34" charset="-128"/>
              </a:rPr>
              <a:t> </a:t>
            </a:r>
            <a:r>
              <a:rPr lang="zh-CN" altLang="en-US" sz="3600" b="1" i="0">
                <a:solidFill>
                  <a:schemeClr val="tx2"/>
                </a:solidFill>
                <a:latin typeface="宋体" pitchFamily="2" charset="-122"/>
                <a:ea typeface="宋体" pitchFamily="2" charset="-122"/>
                <a:cs typeface="MS PGothic" pitchFamily="34" charset="-128"/>
              </a:rPr>
              <a:t>有简单参数的算法</a:t>
            </a:r>
            <a:r>
              <a:rPr lang="en-US" altLang="zh-CN" sz="3600" b="1" i="0">
                <a:solidFill>
                  <a:schemeClr val="tx2"/>
                </a:solidFill>
                <a:latin typeface="宋体" pitchFamily="2" charset="-122"/>
                <a:ea typeface="宋体" pitchFamily="2" charset="-122"/>
                <a:cs typeface="MS PGothic" pitchFamily="34" charset="-128"/>
              </a:rPr>
              <a:t>—</a:t>
            </a:r>
            <a:r>
              <a:rPr lang="zh-CN" altLang="en-US" sz="3600" b="1" i="0">
                <a:solidFill>
                  <a:schemeClr val="tx2"/>
                </a:solidFill>
                <a:latin typeface="宋体" pitchFamily="2" charset="-122"/>
                <a:ea typeface="宋体" pitchFamily="2" charset="-122"/>
                <a:cs typeface="MS PGothic" pitchFamily="34" charset="-128"/>
              </a:rPr>
              <a:t>带有循环的算法</a:t>
            </a:r>
            <a:endParaRPr lang="en-US" altLang="zh-CN" sz="3600" b="1" i="0">
              <a:solidFill>
                <a:schemeClr val="tx2"/>
              </a:solidFill>
              <a:latin typeface="宋体" pitchFamily="2" charset="-122"/>
              <a:ea typeface="宋体" pitchFamily="2" charset="-122"/>
              <a:cs typeface="MS PGothic" pitchFamily="34" charset="-128"/>
            </a:endParaRPr>
          </a:p>
        </p:txBody>
      </p:sp>
      <p:sp>
        <p:nvSpPr>
          <p:cNvPr id="10" name="Rectangle 10"/>
          <p:cNvSpPr>
            <a:spLocks noChangeArrowheads="1"/>
          </p:cNvSpPr>
          <p:nvPr/>
        </p:nvSpPr>
        <p:spPr bwMode="auto">
          <a:xfrm>
            <a:off x="1169988" y="4648200"/>
            <a:ext cx="7212012" cy="1066800"/>
          </a:xfrm>
          <a:prstGeom prst="rect">
            <a:avLst/>
          </a:prstGeom>
          <a:solidFill>
            <a:schemeClr val="accent1"/>
          </a:solidFill>
          <a:ln w="9525">
            <a:solidFill>
              <a:schemeClr val="tx1"/>
            </a:solidFill>
            <a:miter lim="800000"/>
            <a:headEnd/>
            <a:tailEnd/>
          </a:ln>
        </p:spPr>
        <p:txBody>
          <a:bodyPr wrap="none" anchor="ctr"/>
          <a:lstStyle/>
          <a:p>
            <a:pPr>
              <a:lnSpc>
                <a:spcPct val="150000"/>
              </a:lnSpc>
            </a:pPr>
            <a:r>
              <a:rPr lang="zh-CN" altLang="en-US" i="0">
                <a:solidFill>
                  <a:srgbClr val="FF0000"/>
                </a:solidFill>
                <a:latin typeface="宋体" pitchFamily="2" charset="-122"/>
                <a:ea typeface="宋体" pitchFamily="2" charset="-122"/>
              </a:rPr>
              <a:t>思考：</a:t>
            </a:r>
            <a:endParaRPr lang="en-US" altLang="zh-CN" i="0">
              <a:solidFill>
                <a:srgbClr val="FF0000"/>
              </a:solidFill>
              <a:latin typeface="宋体" pitchFamily="2" charset="-122"/>
              <a:ea typeface="宋体" pitchFamily="2" charset="-122"/>
            </a:endParaRPr>
          </a:p>
          <a:p>
            <a:pPr>
              <a:lnSpc>
                <a:spcPct val="150000"/>
              </a:lnSpc>
            </a:pPr>
            <a:r>
              <a:rPr lang="zh-CN" altLang="en-US">
                <a:latin typeface="宋体" pitchFamily="2" charset="-122"/>
                <a:ea typeface="宋体" pitchFamily="2" charset="-122"/>
              </a:rPr>
              <a:t>有任何抽象的步骤吗？</a:t>
            </a:r>
          </a:p>
        </p:txBody>
      </p:sp>
      <p:sp>
        <p:nvSpPr>
          <p:cNvPr id="26629"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3E0F9972-2EF8-45DE-A015-5B35DC8C2F7E}" type="slidenum">
              <a:rPr lang="en-US" altLang="zh-CN" sz="1400" i="0">
                <a:latin typeface="Times New Roman" pitchFamily="18" charset="0"/>
              </a:rPr>
              <a:pPr/>
              <a:t>27</a:t>
            </a:fld>
            <a:endParaRPr lang="en-US" altLang="zh-CN" sz="1400" i="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4"/>
          <p:cNvSpPr txBox="1">
            <a:spLocks noChangeArrowheads="1"/>
          </p:cNvSpPr>
          <p:nvPr/>
        </p:nvSpPr>
        <p:spPr bwMode="auto">
          <a:xfrm>
            <a:off x="1447800" y="1955800"/>
            <a:ext cx="6553200" cy="142240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57200" algn="l"/>
              </a:tabLst>
              <a:defRPr sz="2400" i="1">
                <a:solidFill>
                  <a:schemeClr val="tx1"/>
                </a:solidFill>
                <a:latin typeface="Arial" pitchFamily="34" charset="0"/>
                <a:ea typeface="MS PGothic" pitchFamily="34" charset="-128"/>
              </a:defRPr>
            </a:lvl1pPr>
            <a:lvl2pPr marL="742950" indent="-285750">
              <a:tabLst>
                <a:tab pos="457200" algn="l"/>
              </a:tabLst>
              <a:defRPr sz="2400" i="1">
                <a:solidFill>
                  <a:schemeClr val="tx1"/>
                </a:solidFill>
                <a:latin typeface="Arial" pitchFamily="34" charset="0"/>
                <a:ea typeface="MS PGothic" pitchFamily="34" charset="-128"/>
              </a:defRPr>
            </a:lvl2pPr>
            <a:lvl3pPr marL="1143000" indent="-228600">
              <a:tabLst>
                <a:tab pos="457200" algn="l"/>
              </a:tabLst>
              <a:defRPr sz="2400" i="1">
                <a:solidFill>
                  <a:schemeClr val="tx1"/>
                </a:solidFill>
                <a:latin typeface="Arial" pitchFamily="34" charset="0"/>
                <a:ea typeface="MS PGothic" pitchFamily="34" charset="-128"/>
              </a:defRPr>
            </a:lvl3pPr>
            <a:lvl4pPr marL="1600200" indent="-228600">
              <a:tabLst>
                <a:tab pos="457200" algn="l"/>
              </a:tabLst>
              <a:defRPr sz="2400" i="1">
                <a:solidFill>
                  <a:schemeClr val="tx1"/>
                </a:solidFill>
                <a:latin typeface="Arial" pitchFamily="34" charset="0"/>
                <a:ea typeface="MS PGothic" pitchFamily="34" charset="-128"/>
              </a:defRPr>
            </a:lvl4pPr>
            <a:lvl5pPr marL="2057400" indent="-228600">
              <a:tabLst>
                <a:tab pos="457200" algn="l"/>
              </a:tabLst>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tabLst>
                <a:tab pos="457200" algn="l"/>
              </a:tabLs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tabLst>
                <a:tab pos="457200" algn="l"/>
              </a:tabLs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tabLst>
                <a:tab pos="457200" algn="l"/>
              </a:tabLs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tabLst>
                <a:tab pos="457200" algn="l"/>
              </a:tabLst>
              <a:defRPr sz="2400" i="1">
                <a:solidFill>
                  <a:schemeClr val="tx1"/>
                </a:solidFill>
                <a:latin typeface="Arial" pitchFamily="34" charset="0"/>
                <a:ea typeface="MS PGothic" pitchFamily="34" charset="-128"/>
              </a:defRPr>
            </a:lvl9pPr>
          </a:lstStyle>
          <a:p>
            <a:pPr algn="just">
              <a:lnSpc>
                <a:spcPct val="120000"/>
              </a:lnSpc>
            </a:pPr>
            <a:r>
              <a:rPr lang="en-US" altLang="zh-CN" u="sng">
                <a:solidFill>
                  <a:srgbClr val="00B050"/>
                </a:solidFill>
                <a:latin typeface="Times New Roman" pitchFamily="18" charset="0"/>
                <a:cs typeface="Times New Roman" pitchFamily="18" charset="0"/>
              </a:rPr>
              <a:t>Calculate new guess</a:t>
            </a:r>
          </a:p>
          <a:p>
            <a:pPr algn="just">
              <a:lnSpc>
                <a:spcPct val="120000"/>
              </a:lnSpc>
            </a:pPr>
            <a:r>
              <a:rPr lang="en-US" altLang="zh-CN">
                <a:latin typeface="Times New Roman" pitchFamily="18" charset="0"/>
                <a:cs typeface="Times New Roman" pitchFamily="18" charset="0"/>
              </a:rPr>
              <a:t>Set newGuess to </a:t>
            </a:r>
          </a:p>
          <a:p>
            <a:pPr algn="just">
              <a:lnSpc>
                <a:spcPct val="120000"/>
              </a:lnSpc>
            </a:pPr>
            <a:r>
              <a:rPr lang="en-US" altLang="zh-CN">
                <a:latin typeface="Times New Roman" pitchFamily="18" charset="0"/>
                <a:cs typeface="Times New Roman" pitchFamily="18" charset="0"/>
              </a:rPr>
              <a:t>	(guess + (square/guess)) / 2.0</a:t>
            </a:r>
            <a:endParaRPr lang="en-US" altLang="zh-CN" i="0">
              <a:latin typeface="Times New Roman" pitchFamily="18" charset="0"/>
              <a:cs typeface="Times New Roman" pitchFamily="18" charset="0"/>
            </a:endParaRPr>
          </a:p>
        </p:txBody>
      </p:sp>
      <p:sp>
        <p:nvSpPr>
          <p:cNvPr id="27651" name="Rectangle 4"/>
          <p:cNvSpPr txBox="1">
            <a:spLocks noChangeArrowheads="1"/>
          </p:cNvSpPr>
          <p:nvPr/>
        </p:nvSpPr>
        <p:spPr bwMode="auto">
          <a:xfrm>
            <a:off x="457200" y="152400"/>
            <a:ext cx="8534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a:solidFill>
                  <a:schemeClr val="tx2"/>
                </a:solidFill>
                <a:latin typeface="Times New Roman" pitchFamily="18" charset="0"/>
                <a:ea typeface="宋体" pitchFamily="2" charset="-122"/>
                <a:cs typeface="Times New Roman" pitchFamily="18" charset="0"/>
              </a:rPr>
              <a:t>7.2</a:t>
            </a:r>
            <a:r>
              <a:rPr lang="en-US" altLang="zh-CN" sz="3600" b="1" i="0">
                <a:solidFill>
                  <a:schemeClr val="tx2"/>
                </a:solidFill>
                <a:latin typeface="宋体" pitchFamily="2" charset="-122"/>
                <a:ea typeface="宋体" pitchFamily="2" charset="-122"/>
                <a:cs typeface="MS PGothic" pitchFamily="34" charset="-128"/>
              </a:rPr>
              <a:t> </a:t>
            </a:r>
            <a:r>
              <a:rPr lang="zh-CN" altLang="en-US" sz="3600" b="1" i="0">
                <a:solidFill>
                  <a:schemeClr val="tx2"/>
                </a:solidFill>
                <a:latin typeface="宋体" pitchFamily="2" charset="-122"/>
                <a:ea typeface="宋体" pitchFamily="2" charset="-122"/>
                <a:cs typeface="MS PGothic" pitchFamily="34" charset="-128"/>
              </a:rPr>
              <a:t>有简单参数的算法</a:t>
            </a:r>
            <a:r>
              <a:rPr lang="en-US" altLang="zh-CN" sz="3600" b="1" i="0">
                <a:solidFill>
                  <a:schemeClr val="tx2"/>
                </a:solidFill>
                <a:latin typeface="宋体" pitchFamily="2" charset="-122"/>
                <a:ea typeface="宋体" pitchFamily="2" charset="-122"/>
                <a:cs typeface="MS PGothic" pitchFamily="34" charset="-128"/>
              </a:rPr>
              <a:t>—</a:t>
            </a:r>
            <a:r>
              <a:rPr lang="zh-CN" altLang="en-US" sz="3600" b="1" i="0">
                <a:solidFill>
                  <a:schemeClr val="tx2"/>
                </a:solidFill>
                <a:latin typeface="宋体" pitchFamily="2" charset="-122"/>
                <a:ea typeface="宋体" pitchFamily="2" charset="-122"/>
                <a:cs typeface="MS PGothic" pitchFamily="34" charset="-128"/>
              </a:rPr>
              <a:t>带有循环的算法</a:t>
            </a:r>
            <a:endParaRPr lang="en-US" altLang="zh-CN" sz="3600" b="1" i="0">
              <a:solidFill>
                <a:schemeClr val="tx2"/>
              </a:solidFill>
              <a:latin typeface="宋体" pitchFamily="2" charset="-122"/>
              <a:ea typeface="宋体" pitchFamily="2" charset="-122"/>
              <a:cs typeface="MS PGothic" pitchFamily="34" charset="-128"/>
            </a:endParaRPr>
          </a:p>
        </p:txBody>
      </p:sp>
      <p:sp>
        <p:nvSpPr>
          <p:cNvPr id="9" name="Rectangle 10"/>
          <p:cNvSpPr>
            <a:spLocks noChangeArrowheads="1"/>
          </p:cNvSpPr>
          <p:nvPr/>
        </p:nvSpPr>
        <p:spPr bwMode="auto">
          <a:xfrm>
            <a:off x="1117600" y="4267200"/>
            <a:ext cx="7213600" cy="1066800"/>
          </a:xfrm>
          <a:prstGeom prst="rect">
            <a:avLst/>
          </a:prstGeom>
          <a:solidFill>
            <a:schemeClr val="accent1"/>
          </a:solidFill>
          <a:ln w="9525">
            <a:solidFill>
              <a:schemeClr val="tx1"/>
            </a:solidFill>
            <a:miter lim="800000"/>
            <a:headEnd/>
            <a:tailEnd/>
          </a:ln>
        </p:spPr>
        <p:txBody>
          <a:bodyPr wrap="none" anchor="ctr"/>
          <a:lstStyle/>
          <a:p>
            <a:pPr>
              <a:lnSpc>
                <a:spcPct val="150000"/>
              </a:lnSpc>
            </a:pPr>
            <a:r>
              <a:rPr lang="zh-CN" altLang="en-US" i="0">
                <a:solidFill>
                  <a:srgbClr val="FF0000"/>
                </a:solidFill>
                <a:latin typeface="宋体" pitchFamily="2" charset="-122"/>
                <a:ea typeface="宋体" pitchFamily="2" charset="-122"/>
              </a:rPr>
              <a:t>思考：</a:t>
            </a:r>
            <a:endParaRPr lang="en-US" altLang="zh-CN" i="0">
              <a:solidFill>
                <a:srgbClr val="FF0000"/>
              </a:solidFill>
              <a:latin typeface="宋体" pitchFamily="2" charset="-122"/>
              <a:ea typeface="宋体" pitchFamily="2" charset="-122"/>
            </a:endParaRPr>
          </a:p>
          <a:p>
            <a:pPr>
              <a:lnSpc>
                <a:spcPct val="150000"/>
              </a:lnSpc>
            </a:pPr>
            <a:r>
              <a:rPr lang="zh-CN" altLang="en-US">
                <a:latin typeface="宋体" pitchFamily="2" charset="-122"/>
                <a:ea typeface="宋体" pitchFamily="2" charset="-122"/>
              </a:rPr>
              <a:t>有任何抽象的步骤吗？</a:t>
            </a:r>
          </a:p>
        </p:txBody>
      </p:sp>
      <p:sp>
        <p:nvSpPr>
          <p:cNvPr id="27653"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4FEE7C9C-10ED-443F-9578-BE4E42487ABF}" type="slidenum">
              <a:rPr lang="en-US" altLang="zh-CN" sz="1400" i="0">
                <a:latin typeface="Times New Roman" pitchFamily="18" charset="0"/>
              </a:rPr>
              <a:pPr/>
              <a:t>28</a:t>
            </a:fld>
            <a:endParaRPr lang="en-US" altLang="zh-CN" sz="1400" i="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7"/>
          <p:cNvSpPr txBox="1">
            <a:spLocks noChangeArrowheads="1"/>
          </p:cNvSpPr>
          <p:nvPr/>
        </p:nvSpPr>
        <p:spPr bwMode="auto">
          <a:xfrm>
            <a:off x="1409700" y="1905000"/>
            <a:ext cx="6629400" cy="308610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57200" algn="l"/>
              </a:tabLst>
              <a:defRPr sz="2400" i="1">
                <a:solidFill>
                  <a:schemeClr val="tx1"/>
                </a:solidFill>
                <a:latin typeface="Arial" pitchFamily="34" charset="0"/>
                <a:ea typeface="MS PGothic" pitchFamily="34" charset="-128"/>
              </a:defRPr>
            </a:lvl1pPr>
            <a:lvl2pPr marL="742950" indent="-285750">
              <a:tabLst>
                <a:tab pos="457200" algn="l"/>
              </a:tabLst>
              <a:defRPr sz="2400" i="1">
                <a:solidFill>
                  <a:schemeClr val="tx1"/>
                </a:solidFill>
                <a:latin typeface="Arial" pitchFamily="34" charset="0"/>
                <a:ea typeface="MS PGothic" pitchFamily="34" charset="-128"/>
              </a:defRPr>
            </a:lvl2pPr>
            <a:lvl3pPr marL="1143000" indent="-228600">
              <a:tabLst>
                <a:tab pos="457200" algn="l"/>
              </a:tabLst>
              <a:defRPr sz="2400" i="1">
                <a:solidFill>
                  <a:schemeClr val="tx1"/>
                </a:solidFill>
                <a:latin typeface="Arial" pitchFamily="34" charset="0"/>
                <a:ea typeface="MS PGothic" pitchFamily="34" charset="-128"/>
              </a:defRPr>
            </a:lvl3pPr>
            <a:lvl4pPr marL="1600200" indent="-228600">
              <a:tabLst>
                <a:tab pos="457200" algn="l"/>
              </a:tabLst>
              <a:defRPr sz="2400" i="1">
                <a:solidFill>
                  <a:schemeClr val="tx1"/>
                </a:solidFill>
                <a:latin typeface="Arial" pitchFamily="34" charset="0"/>
                <a:ea typeface="MS PGothic" pitchFamily="34" charset="-128"/>
              </a:defRPr>
            </a:lvl4pPr>
            <a:lvl5pPr marL="2057400" indent="-228600">
              <a:tabLst>
                <a:tab pos="457200" algn="l"/>
              </a:tabLst>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tabLst>
                <a:tab pos="457200" algn="l"/>
              </a:tabLs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tabLst>
                <a:tab pos="457200" algn="l"/>
              </a:tabLs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tabLst>
                <a:tab pos="457200" algn="l"/>
              </a:tabLs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tabLst>
                <a:tab pos="457200" algn="l"/>
              </a:tabLst>
              <a:defRPr sz="2400" i="1">
                <a:solidFill>
                  <a:schemeClr val="tx1"/>
                </a:solidFill>
                <a:latin typeface="Arial" pitchFamily="34" charset="0"/>
                <a:ea typeface="MS PGothic" pitchFamily="34" charset="-128"/>
              </a:defRPr>
            </a:lvl9pPr>
          </a:lstStyle>
          <a:p>
            <a:pPr>
              <a:spcBef>
                <a:spcPct val="50000"/>
              </a:spcBef>
            </a:pPr>
            <a:r>
              <a:rPr lang="en-US" altLang="zh-CN" u="sng">
                <a:solidFill>
                  <a:srgbClr val="00B050"/>
                </a:solidFill>
                <a:latin typeface="Times New Roman" pitchFamily="18" charset="0"/>
                <a:cs typeface="Times New Roman" pitchFamily="18" charset="0"/>
              </a:rPr>
              <a:t>Read in square</a:t>
            </a:r>
          </a:p>
          <a:p>
            <a:pPr algn="just">
              <a:lnSpc>
                <a:spcPct val="120000"/>
              </a:lnSpc>
            </a:pPr>
            <a:r>
              <a:rPr lang="en-US" altLang="zh-CN">
                <a:latin typeface="Times New Roman" pitchFamily="18" charset="0"/>
                <a:cs typeface="Times New Roman" pitchFamily="18" charset="0"/>
              </a:rPr>
              <a:t>Set guess to square/4</a:t>
            </a:r>
          </a:p>
          <a:p>
            <a:pPr algn="just">
              <a:lnSpc>
                <a:spcPct val="120000"/>
              </a:lnSpc>
            </a:pPr>
            <a:r>
              <a:rPr lang="en-US" altLang="zh-CN">
                <a:latin typeface="Times New Roman" pitchFamily="18" charset="0"/>
                <a:cs typeface="Times New Roman" pitchFamily="18" charset="0"/>
              </a:rPr>
              <a:t>Set epsilon to 1</a:t>
            </a:r>
          </a:p>
          <a:p>
            <a:pPr algn="just">
              <a:lnSpc>
                <a:spcPct val="120000"/>
              </a:lnSpc>
            </a:pPr>
            <a:r>
              <a:rPr lang="en-US" altLang="zh-CN">
                <a:latin typeface="Times New Roman" pitchFamily="18" charset="0"/>
                <a:cs typeface="Times New Roman" pitchFamily="18" charset="0"/>
              </a:rPr>
              <a:t>WHILE  (epsilon &gt; 0.001)</a:t>
            </a:r>
          </a:p>
          <a:p>
            <a:pPr algn="just">
              <a:lnSpc>
                <a:spcPct val="120000"/>
              </a:lnSpc>
            </a:pPr>
            <a:r>
              <a:rPr lang="en-US" altLang="zh-CN">
                <a:latin typeface="Times New Roman" pitchFamily="18" charset="0"/>
                <a:cs typeface="Times New Roman" pitchFamily="18" charset="0"/>
              </a:rPr>
              <a:t>	Calculate new guess</a:t>
            </a:r>
          </a:p>
          <a:p>
            <a:pPr algn="just">
              <a:lnSpc>
                <a:spcPct val="120000"/>
              </a:lnSpc>
            </a:pPr>
            <a:r>
              <a:rPr lang="en-US" altLang="zh-CN">
                <a:latin typeface="Times New Roman" pitchFamily="18" charset="0"/>
                <a:cs typeface="Times New Roman" pitchFamily="18" charset="0"/>
              </a:rPr>
              <a:t>	Set epsilon to abs(square - guess * guess)</a:t>
            </a:r>
          </a:p>
          <a:p>
            <a:pPr algn="just">
              <a:lnSpc>
                <a:spcPct val="120000"/>
              </a:lnSpc>
            </a:pPr>
            <a:r>
              <a:rPr lang="en-US" altLang="zh-CN">
                <a:latin typeface="Times New Roman" pitchFamily="18" charset="0"/>
                <a:cs typeface="Times New Roman" pitchFamily="18" charset="0"/>
              </a:rPr>
              <a:t>Write out square and the guess</a:t>
            </a:r>
          </a:p>
        </p:txBody>
      </p:sp>
      <p:sp>
        <p:nvSpPr>
          <p:cNvPr id="28675" name="Rectangle 4"/>
          <p:cNvSpPr txBox="1">
            <a:spLocks noChangeArrowheads="1"/>
          </p:cNvSpPr>
          <p:nvPr/>
        </p:nvSpPr>
        <p:spPr bwMode="auto">
          <a:xfrm>
            <a:off x="457200" y="152400"/>
            <a:ext cx="8534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a:solidFill>
                  <a:schemeClr val="tx2"/>
                </a:solidFill>
                <a:latin typeface="Times New Roman" pitchFamily="18" charset="0"/>
                <a:ea typeface="宋体" pitchFamily="2" charset="-122"/>
                <a:cs typeface="Times New Roman" pitchFamily="18" charset="0"/>
              </a:rPr>
              <a:t>7.2</a:t>
            </a:r>
            <a:r>
              <a:rPr lang="en-US" altLang="zh-CN" sz="3600" b="1" i="0">
                <a:solidFill>
                  <a:schemeClr val="tx2"/>
                </a:solidFill>
                <a:latin typeface="宋体" pitchFamily="2" charset="-122"/>
                <a:ea typeface="宋体" pitchFamily="2" charset="-122"/>
                <a:cs typeface="MS PGothic" pitchFamily="34" charset="-128"/>
              </a:rPr>
              <a:t> </a:t>
            </a:r>
            <a:r>
              <a:rPr lang="zh-CN" altLang="en-US" sz="3600" b="1" i="0">
                <a:solidFill>
                  <a:schemeClr val="tx2"/>
                </a:solidFill>
                <a:latin typeface="宋体" pitchFamily="2" charset="-122"/>
                <a:ea typeface="宋体" pitchFamily="2" charset="-122"/>
                <a:cs typeface="MS PGothic" pitchFamily="34" charset="-128"/>
              </a:rPr>
              <a:t>有简单参数的算法</a:t>
            </a:r>
            <a:r>
              <a:rPr lang="en-US" altLang="zh-CN" sz="3600" b="1" i="0">
                <a:solidFill>
                  <a:schemeClr val="tx2"/>
                </a:solidFill>
                <a:latin typeface="宋体" pitchFamily="2" charset="-122"/>
                <a:ea typeface="宋体" pitchFamily="2" charset="-122"/>
                <a:cs typeface="MS PGothic" pitchFamily="34" charset="-128"/>
              </a:rPr>
              <a:t>—</a:t>
            </a:r>
            <a:r>
              <a:rPr lang="zh-CN" altLang="en-US" sz="3600" b="1" i="0">
                <a:solidFill>
                  <a:schemeClr val="tx2"/>
                </a:solidFill>
                <a:latin typeface="宋体" pitchFamily="2" charset="-122"/>
                <a:ea typeface="宋体" pitchFamily="2" charset="-122"/>
                <a:cs typeface="MS PGothic" pitchFamily="34" charset="-128"/>
              </a:rPr>
              <a:t>带有循环的算法</a:t>
            </a:r>
            <a:endParaRPr lang="en-US" altLang="zh-CN" sz="3600" b="1" i="0">
              <a:solidFill>
                <a:schemeClr val="tx2"/>
              </a:solidFill>
              <a:latin typeface="宋体" pitchFamily="2" charset="-122"/>
              <a:ea typeface="宋体" pitchFamily="2" charset="-122"/>
              <a:cs typeface="MS PGothic" pitchFamily="34" charset="-128"/>
            </a:endParaRPr>
          </a:p>
        </p:txBody>
      </p:sp>
      <p:sp>
        <p:nvSpPr>
          <p:cNvPr id="28676"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A010E49D-9308-4F9C-B0D3-89252765D77E}" type="slidenum">
              <a:rPr lang="en-US" altLang="zh-CN" sz="1400" i="0">
                <a:latin typeface="Times New Roman" pitchFamily="18" charset="0"/>
              </a:rPr>
              <a:pPr/>
              <a:t>29</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990600"/>
          </a:xfrm>
        </p:spPr>
        <p:txBody>
          <a:bodyPr/>
          <a:lstStyle/>
          <a:p>
            <a:r>
              <a:rPr lang="zh-CN" altLang="en-US" dirty="0" smtClean="0">
                <a:latin typeface="宋体" pitchFamily="2" charset="-122"/>
                <a:ea typeface="宋体" pitchFamily="2" charset="-122"/>
              </a:rPr>
              <a:t>目录</a:t>
            </a:r>
            <a:endParaRPr lang="zh-CN" altLang="en-US" dirty="0">
              <a:latin typeface="宋体" pitchFamily="2" charset="-122"/>
              <a:ea typeface="宋体" pitchFamily="2" charset="-122"/>
            </a:endParaRPr>
          </a:p>
        </p:txBody>
      </p:sp>
      <p:sp>
        <p:nvSpPr>
          <p:cNvPr id="3" name="内容占位符 2"/>
          <p:cNvSpPr>
            <a:spLocks noGrp="1"/>
          </p:cNvSpPr>
          <p:nvPr>
            <p:ph idx="1"/>
          </p:nvPr>
        </p:nvSpPr>
        <p:spPr>
          <a:xfrm>
            <a:off x="762000" y="990600"/>
            <a:ext cx="7467600" cy="5029200"/>
          </a:xfrm>
        </p:spPr>
        <p:txBody>
          <a:bodyPr/>
          <a:lstStyle/>
          <a:p>
            <a:pPr marL="0" indent="0">
              <a:lnSpc>
                <a:spcPct val="150000"/>
              </a:lnSpc>
              <a:buNone/>
            </a:pPr>
            <a:r>
              <a:rPr lang="en-US" altLang="zh-CN" sz="2800" dirty="0" smtClean="0">
                <a:latin typeface="Times New Roman" pitchFamily="18" charset="0"/>
                <a:ea typeface="宋体" pitchFamily="2" charset="-122"/>
                <a:cs typeface="Times New Roman" pitchFamily="18" charset="0"/>
              </a:rPr>
              <a:t>7.1  </a:t>
            </a:r>
            <a:r>
              <a:rPr lang="zh-CN" altLang="en-US" sz="2800" dirty="0" smtClean="0">
                <a:latin typeface="Times New Roman" pitchFamily="18" charset="0"/>
                <a:ea typeface="宋体" pitchFamily="2" charset="-122"/>
                <a:cs typeface="Times New Roman" pitchFamily="18" charset="0"/>
              </a:rPr>
              <a:t>如何解决问题</a:t>
            </a:r>
            <a:endParaRPr lang="en-US" altLang="zh-CN" sz="2800" dirty="0" smtClean="0">
              <a:latin typeface="Times New Roman" pitchFamily="18" charset="0"/>
              <a:ea typeface="宋体" pitchFamily="2" charset="-122"/>
              <a:cs typeface="Times New Roman" pitchFamily="18" charset="0"/>
            </a:endParaRPr>
          </a:p>
          <a:p>
            <a:pPr marL="0" indent="0">
              <a:lnSpc>
                <a:spcPct val="150000"/>
              </a:lnSpc>
              <a:buNone/>
            </a:pPr>
            <a:r>
              <a:rPr lang="en-US" altLang="zh-CN" sz="2800" dirty="0" smtClean="0">
                <a:latin typeface="Times New Roman" pitchFamily="18" charset="0"/>
                <a:ea typeface="宋体" pitchFamily="2" charset="-122"/>
                <a:cs typeface="Times New Roman" pitchFamily="18" charset="0"/>
              </a:rPr>
              <a:t>7.2  </a:t>
            </a:r>
            <a:r>
              <a:rPr lang="zh-CN" altLang="en-US" sz="2800" dirty="0" smtClean="0">
                <a:latin typeface="Times New Roman" pitchFamily="18" charset="0"/>
                <a:ea typeface="宋体" pitchFamily="2" charset="-122"/>
                <a:cs typeface="Times New Roman" pitchFamily="18" charset="0"/>
              </a:rPr>
              <a:t>有简单参数的算法</a:t>
            </a:r>
            <a:endParaRPr lang="en-US" altLang="zh-CN" sz="2800" dirty="0" smtClean="0">
              <a:latin typeface="Times New Roman" pitchFamily="18" charset="0"/>
              <a:ea typeface="宋体" pitchFamily="2" charset="-122"/>
              <a:cs typeface="Times New Roman" pitchFamily="18" charset="0"/>
            </a:endParaRPr>
          </a:p>
          <a:p>
            <a:pPr marL="0" indent="0">
              <a:lnSpc>
                <a:spcPct val="150000"/>
              </a:lnSpc>
              <a:buNone/>
            </a:pPr>
            <a:r>
              <a:rPr lang="en-US" altLang="zh-CN" sz="2800" dirty="0" smtClean="0">
                <a:latin typeface="Times New Roman" pitchFamily="18" charset="0"/>
                <a:ea typeface="宋体" pitchFamily="2" charset="-122"/>
                <a:cs typeface="Times New Roman" pitchFamily="18" charset="0"/>
              </a:rPr>
              <a:t>7.3  </a:t>
            </a:r>
            <a:r>
              <a:rPr lang="zh-CN" altLang="en-US" sz="2800" dirty="0" smtClean="0">
                <a:latin typeface="Times New Roman" pitchFamily="18" charset="0"/>
                <a:ea typeface="宋体" pitchFamily="2" charset="-122"/>
                <a:cs typeface="Times New Roman" pitchFamily="18" charset="0"/>
              </a:rPr>
              <a:t>复杂变量</a:t>
            </a:r>
            <a:endParaRPr lang="en-US" altLang="zh-CN" sz="2800" dirty="0" smtClean="0">
              <a:latin typeface="Times New Roman" pitchFamily="18" charset="0"/>
              <a:ea typeface="宋体" pitchFamily="2" charset="-122"/>
              <a:cs typeface="Times New Roman" pitchFamily="18" charset="0"/>
            </a:endParaRPr>
          </a:p>
          <a:p>
            <a:pPr marL="0" indent="0">
              <a:lnSpc>
                <a:spcPct val="150000"/>
              </a:lnSpc>
              <a:buNone/>
            </a:pPr>
            <a:r>
              <a:rPr lang="en-US" altLang="zh-CN" sz="2800" dirty="0" smtClean="0">
                <a:latin typeface="Times New Roman" pitchFamily="18" charset="0"/>
                <a:ea typeface="宋体" pitchFamily="2" charset="-122"/>
                <a:cs typeface="Times New Roman" pitchFamily="18" charset="0"/>
              </a:rPr>
              <a:t>7.4  </a:t>
            </a:r>
            <a:r>
              <a:rPr lang="zh-CN" altLang="en-US" sz="2800" dirty="0" smtClean="0">
                <a:latin typeface="Times New Roman" pitchFamily="18" charset="0"/>
                <a:ea typeface="宋体" pitchFamily="2" charset="-122"/>
                <a:cs typeface="Times New Roman" pitchFamily="18" charset="0"/>
              </a:rPr>
              <a:t>搜索算法</a:t>
            </a:r>
            <a:endParaRPr lang="en-US" altLang="zh-CN" sz="2800" dirty="0" smtClean="0">
              <a:latin typeface="Times New Roman" pitchFamily="18" charset="0"/>
              <a:ea typeface="宋体" pitchFamily="2" charset="-122"/>
              <a:cs typeface="Times New Roman" pitchFamily="18" charset="0"/>
            </a:endParaRPr>
          </a:p>
          <a:p>
            <a:pPr marL="0" indent="0">
              <a:lnSpc>
                <a:spcPct val="150000"/>
              </a:lnSpc>
              <a:buNone/>
            </a:pPr>
            <a:r>
              <a:rPr lang="en-US" altLang="zh-CN" sz="2800" dirty="0" smtClean="0">
                <a:latin typeface="Times New Roman" pitchFamily="18" charset="0"/>
                <a:ea typeface="宋体" pitchFamily="2" charset="-122"/>
                <a:cs typeface="Times New Roman" pitchFamily="18" charset="0"/>
              </a:rPr>
              <a:t>7.5  </a:t>
            </a:r>
            <a:r>
              <a:rPr lang="zh-CN" altLang="en-US" sz="2800" dirty="0" smtClean="0">
                <a:latin typeface="Times New Roman" pitchFamily="18" charset="0"/>
                <a:ea typeface="宋体" pitchFamily="2" charset="-122"/>
                <a:cs typeface="Times New Roman" pitchFamily="18" charset="0"/>
              </a:rPr>
              <a:t>排序</a:t>
            </a:r>
            <a:endParaRPr lang="en-US" altLang="zh-CN" sz="2800" dirty="0" smtClean="0">
              <a:latin typeface="Times New Roman" pitchFamily="18" charset="0"/>
              <a:ea typeface="宋体" pitchFamily="2" charset="-122"/>
              <a:cs typeface="Times New Roman" pitchFamily="18" charset="0"/>
            </a:endParaRPr>
          </a:p>
          <a:p>
            <a:pPr marL="0" indent="0">
              <a:lnSpc>
                <a:spcPct val="150000"/>
              </a:lnSpc>
              <a:buNone/>
            </a:pPr>
            <a:r>
              <a:rPr lang="en-US" altLang="zh-CN" sz="2800" dirty="0" smtClean="0">
                <a:latin typeface="Times New Roman" pitchFamily="18" charset="0"/>
                <a:ea typeface="宋体" pitchFamily="2" charset="-122"/>
                <a:cs typeface="Times New Roman" pitchFamily="18" charset="0"/>
              </a:rPr>
              <a:t>7.6  </a:t>
            </a:r>
            <a:r>
              <a:rPr lang="zh-CN" altLang="en-US" sz="2800" dirty="0" smtClean="0">
                <a:latin typeface="Times New Roman" pitchFamily="18" charset="0"/>
                <a:ea typeface="宋体" pitchFamily="2" charset="-122"/>
                <a:cs typeface="Times New Roman" pitchFamily="18" charset="0"/>
              </a:rPr>
              <a:t>递归算法</a:t>
            </a:r>
            <a:endParaRPr lang="en-US" altLang="zh-CN" sz="2800" dirty="0" smtClean="0">
              <a:latin typeface="Times New Roman" pitchFamily="18" charset="0"/>
              <a:ea typeface="宋体" pitchFamily="2" charset="-122"/>
              <a:cs typeface="Times New Roman" pitchFamily="18" charset="0"/>
            </a:endParaRPr>
          </a:p>
          <a:p>
            <a:pPr marL="0" indent="0">
              <a:lnSpc>
                <a:spcPct val="150000"/>
              </a:lnSpc>
              <a:buNone/>
            </a:pPr>
            <a:r>
              <a:rPr lang="en-US" altLang="zh-CN" sz="2800" dirty="0" smtClean="0">
                <a:latin typeface="Times New Roman" pitchFamily="18" charset="0"/>
                <a:ea typeface="宋体" pitchFamily="2" charset="-122"/>
                <a:cs typeface="Times New Roman" pitchFamily="18" charset="0"/>
              </a:rPr>
              <a:t>7.7  </a:t>
            </a:r>
            <a:r>
              <a:rPr lang="zh-CN" altLang="en-US" sz="2800" dirty="0" smtClean="0">
                <a:latin typeface="Times New Roman" pitchFamily="18" charset="0"/>
                <a:ea typeface="宋体" pitchFamily="2" charset="-122"/>
                <a:cs typeface="Times New Roman" pitchFamily="18" charset="0"/>
              </a:rPr>
              <a:t>几个重要思想</a:t>
            </a:r>
            <a:endParaRPr lang="zh-CN" altLang="en-US" sz="2800" dirty="0">
              <a:latin typeface="Times New Roman" pitchFamily="18" charset="0"/>
              <a:ea typeface="宋体" pitchFamily="2" charset="-122"/>
              <a:cs typeface="Times New Roman" pitchFamily="18" charset="0"/>
            </a:endParaRPr>
          </a:p>
        </p:txBody>
      </p:sp>
      <p:sp>
        <p:nvSpPr>
          <p:cNvPr id="4" name="灯片编号占位符 3"/>
          <p:cNvSpPr>
            <a:spLocks noGrp="1"/>
          </p:cNvSpPr>
          <p:nvPr>
            <p:ph type="sldNum" sz="quarter" idx="10"/>
          </p:nvPr>
        </p:nvSpPr>
        <p:spPr/>
        <p:txBody>
          <a:bodyPr/>
          <a:lstStyle/>
          <a:p>
            <a:pPr>
              <a:defRPr/>
            </a:pPr>
            <a:fld id="{89948FDC-923C-4653-9206-4350D06AB3BF}" type="slidenum">
              <a:rPr lang="en-US" altLang="zh-CN" smtClean="0"/>
              <a:pPr>
                <a:defRPr/>
              </a:pPr>
              <a:t>3</a:t>
            </a:fld>
            <a:endParaRPr lang="en-US" altLang="zh-CN"/>
          </a:p>
        </p:txBody>
      </p:sp>
    </p:spTree>
    <p:extLst>
      <p:ext uri="{BB962C8B-B14F-4D97-AF65-F5344CB8AC3E}">
        <p14:creationId xmlns:p14="http://schemas.microsoft.com/office/powerpoint/2010/main" val="37986076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8"/>
          <p:cNvSpPr>
            <a:spLocks noGrp="1" noChangeArrowheads="1"/>
          </p:cNvSpPr>
          <p:nvPr>
            <p:ph idx="1"/>
          </p:nvPr>
        </p:nvSpPr>
        <p:spPr>
          <a:xfrm>
            <a:off x="325438" y="1524000"/>
            <a:ext cx="8493125" cy="3581400"/>
          </a:xfrm>
        </p:spPr>
        <p:txBody>
          <a:bodyPr/>
          <a:lstStyle/>
          <a:p>
            <a:pPr marL="0" indent="0" algn="just" eaLnBrk="1" hangingPunct="1">
              <a:lnSpc>
                <a:spcPct val="150000"/>
              </a:lnSpc>
              <a:buFontTx/>
              <a:buNone/>
            </a:pPr>
            <a:r>
              <a:rPr lang="zh-CN" altLang="en-US" sz="2800" b="1" dirty="0" smtClean="0">
                <a:solidFill>
                  <a:srgbClr val="0000FF"/>
                </a:solidFill>
                <a:latin typeface="宋体" pitchFamily="2" charset="-122"/>
                <a:ea typeface="宋体" pitchFamily="2" charset="-122"/>
              </a:rPr>
              <a:t>数组：</a:t>
            </a:r>
            <a:r>
              <a:rPr lang="zh-CN" altLang="en-US" sz="2800" dirty="0" smtClean="0">
                <a:solidFill>
                  <a:srgbClr val="FF0000"/>
                </a:solidFill>
                <a:latin typeface="宋体" pitchFamily="2" charset="-122"/>
                <a:ea typeface="宋体" pitchFamily="2" charset="-122"/>
              </a:rPr>
              <a:t>同构项目</a:t>
            </a:r>
            <a:r>
              <a:rPr lang="zh-CN" altLang="en-US" sz="2800" dirty="0" smtClean="0">
                <a:latin typeface="宋体" pitchFamily="2" charset="-122"/>
                <a:ea typeface="宋体" pitchFamily="2" charset="-122"/>
              </a:rPr>
              <a:t>的有名集合，其中单个项目通过其集合中的位置（索引）进行访问。</a:t>
            </a:r>
            <a:endParaRPr lang="en-US" altLang="zh-CN" sz="2800" dirty="0" smtClean="0">
              <a:latin typeface="宋体" pitchFamily="2" charset="-122"/>
              <a:ea typeface="宋体" pitchFamily="2" charset="-122"/>
            </a:endParaRPr>
          </a:p>
          <a:p>
            <a:pPr marL="0" indent="0" algn="just" eaLnBrk="1" hangingPunct="1">
              <a:lnSpc>
                <a:spcPct val="150000"/>
              </a:lnSpc>
              <a:buFontTx/>
              <a:buNone/>
            </a:pPr>
            <a:r>
              <a:rPr lang="zh-CN" altLang="en-US" sz="2800" b="1" dirty="0" smtClean="0">
                <a:solidFill>
                  <a:srgbClr val="0000FF"/>
                </a:solidFill>
                <a:latin typeface="宋体" pitchFamily="2" charset="-122"/>
                <a:ea typeface="宋体" pitchFamily="2" charset="-122"/>
              </a:rPr>
              <a:t>记录：</a:t>
            </a:r>
            <a:r>
              <a:rPr lang="zh-CN" altLang="en-US" sz="2800" dirty="0" smtClean="0">
                <a:latin typeface="宋体" pitchFamily="2" charset="-122"/>
                <a:ea typeface="宋体" pitchFamily="2" charset="-122"/>
              </a:rPr>
              <a:t>一个命名的</a:t>
            </a:r>
            <a:r>
              <a:rPr lang="zh-CN" altLang="en-US" sz="2800" dirty="0" smtClean="0">
                <a:solidFill>
                  <a:srgbClr val="FF0000"/>
                </a:solidFill>
                <a:latin typeface="宋体" pitchFamily="2" charset="-122"/>
                <a:ea typeface="宋体" pitchFamily="2" charset="-122"/>
              </a:rPr>
              <a:t>异构项目</a:t>
            </a:r>
            <a:r>
              <a:rPr lang="zh-CN" altLang="en-US" sz="2800" dirty="0" smtClean="0">
                <a:latin typeface="宋体" pitchFamily="2" charset="-122"/>
                <a:ea typeface="宋体" pitchFamily="2" charset="-122"/>
              </a:rPr>
              <a:t>集合，其中按名称访问各个项目。例如，我们可以将名称，年龄和时薪等项目捆绑到名为</a:t>
            </a:r>
            <a:r>
              <a:rPr lang="en-US" altLang="zh-CN" sz="2800" dirty="0" smtClean="0">
                <a:latin typeface="Times New Roman" pitchFamily="18" charset="0"/>
                <a:ea typeface="宋体" pitchFamily="2" charset="-122"/>
                <a:cs typeface="Times New Roman" pitchFamily="18" charset="0"/>
              </a:rPr>
              <a:t>Employee</a:t>
            </a:r>
            <a:r>
              <a:rPr lang="zh-CN" altLang="en-US" sz="2800" dirty="0" smtClean="0">
                <a:latin typeface="宋体" pitchFamily="2" charset="-122"/>
                <a:ea typeface="宋体" pitchFamily="2" charset="-122"/>
              </a:rPr>
              <a:t>的记录中。</a:t>
            </a:r>
          </a:p>
        </p:txBody>
      </p:sp>
      <p:sp>
        <p:nvSpPr>
          <p:cNvPr id="2" name="Rectangle 4"/>
          <p:cNvSpPr txBox="1">
            <a:spLocks noChangeArrowheads="1"/>
          </p:cNvSpPr>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a:solidFill>
                  <a:schemeClr val="tx2"/>
                </a:solidFill>
                <a:latin typeface="Times New Roman" pitchFamily="18" charset="0"/>
                <a:ea typeface="宋体" pitchFamily="2" charset="-122"/>
                <a:cs typeface="Times New Roman" pitchFamily="18" charset="0"/>
              </a:rPr>
              <a:t>7.3</a:t>
            </a:r>
            <a:r>
              <a:rPr lang="en-US" altLang="zh-CN" sz="3600" b="1" i="0">
                <a:solidFill>
                  <a:schemeClr val="tx2"/>
                </a:solidFill>
                <a:latin typeface="宋体" pitchFamily="2" charset="-122"/>
                <a:ea typeface="宋体" pitchFamily="2" charset="-122"/>
                <a:cs typeface="MS PGothic" pitchFamily="34" charset="-128"/>
              </a:rPr>
              <a:t> </a:t>
            </a:r>
            <a:r>
              <a:rPr lang="zh-CN" altLang="en-US" sz="3600" b="1" i="0">
                <a:solidFill>
                  <a:schemeClr val="tx2"/>
                </a:solidFill>
                <a:latin typeface="宋体" pitchFamily="2" charset="-122"/>
                <a:ea typeface="宋体" pitchFamily="2" charset="-122"/>
                <a:cs typeface="MS PGothic" pitchFamily="34" charset="-128"/>
              </a:rPr>
              <a:t>复杂变量</a:t>
            </a:r>
            <a:endParaRPr lang="en-US" altLang="zh-CN" sz="3600" b="1" i="0">
              <a:solidFill>
                <a:schemeClr val="tx2"/>
              </a:solidFill>
              <a:latin typeface="宋体" pitchFamily="2" charset="-122"/>
              <a:ea typeface="宋体" pitchFamily="2" charset="-122"/>
              <a:cs typeface="MS PGothic" pitchFamily="34" charset="-128"/>
            </a:endParaRPr>
          </a:p>
        </p:txBody>
      </p:sp>
      <p:sp>
        <p:nvSpPr>
          <p:cNvPr id="29700"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6DCAB032-4327-48C6-BBFD-11BF953F8A74}" type="slidenum">
              <a:rPr lang="en-US" altLang="zh-CN" sz="1400" i="0">
                <a:latin typeface="Times New Roman" pitchFamily="18" charset="0"/>
              </a:rPr>
              <a:pPr/>
              <a:t>30</a:t>
            </a:fld>
            <a:endParaRPr lang="en-US" altLang="zh-CN" sz="1400" i="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9699">
                                            <p:txEl>
                                              <p:pRg st="1" end="1"/>
                                            </p:txEl>
                                          </p:spTgt>
                                        </p:tgtEl>
                                        <p:attrNameLst>
                                          <p:attrName>style.visibility</p:attrName>
                                        </p:attrNameLst>
                                      </p:cBhvr>
                                      <p:to>
                                        <p:strVal val="visible"/>
                                      </p:to>
                                    </p:set>
                                    <p:anim calcmode="lin" valueType="num">
                                      <p:cBhvr additive="base">
                                        <p:cTn id="7" dur="500" fill="hold"/>
                                        <p:tgtEl>
                                          <p:spTgt spid="2969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69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AutoShape 7"/>
          <p:cNvSpPr>
            <a:spLocks noChangeArrowheads="1"/>
          </p:cNvSpPr>
          <p:nvPr/>
        </p:nvSpPr>
        <p:spPr bwMode="auto">
          <a:xfrm>
            <a:off x="5029200" y="1243013"/>
            <a:ext cx="1828800" cy="609600"/>
          </a:xfrm>
          <a:prstGeom prst="leftArrow">
            <a:avLst>
              <a:gd name="adj1" fmla="val 50000"/>
              <a:gd name="adj2" fmla="val 75000"/>
            </a:avLst>
          </a:prstGeom>
          <a:solidFill>
            <a:schemeClr val="accent1"/>
          </a:solidFill>
          <a:ln w="9525">
            <a:solidFill>
              <a:schemeClr val="tx1"/>
            </a:solidFill>
            <a:miter lim="800000"/>
            <a:headEnd/>
            <a:tailEnd/>
          </a:ln>
        </p:spPr>
        <p:txBody>
          <a:bodyPr wrap="none" anchor="ctr"/>
          <a:lstStyle/>
          <a:p>
            <a:pPr algn="ctr"/>
            <a:r>
              <a:rPr lang="en-US" altLang="zh-CN" sz="1400"/>
              <a:t>numbers[0] </a:t>
            </a:r>
          </a:p>
        </p:txBody>
      </p:sp>
      <p:sp>
        <p:nvSpPr>
          <p:cNvPr id="31747" name="AutoShape 9"/>
          <p:cNvSpPr>
            <a:spLocks noChangeArrowheads="1"/>
          </p:cNvSpPr>
          <p:nvPr/>
        </p:nvSpPr>
        <p:spPr bwMode="auto">
          <a:xfrm>
            <a:off x="4953000" y="3067050"/>
            <a:ext cx="1828800" cy="609600"/>
          </a:xfrm>
          <a:prstGeom prst="leftArrow">
            <a:avLst>
              <a:gd name="adj1" fmla="val 50000"/>
              <a:gd name="adj2" fmla="val 75000"/>
            </a:avLst>
          </a:prstGeom>
          <a:solidFill>
            <a:schemeClr val="accent1"/>
          </a:solidFill>
          <a:ln w="9525">
            <a:solidFill>
              <a:schemeClr val="tx1"/>
            </a:solidFill>
            <a:miter lim="800000"/>
            <a:headEnd/>
            <a:tailEnd/>
          </a:ln>
        </p:spPr>
        <p:txBody>
          <a:bodyPr wrap="none" anchor="ctr"/>
          <a:lstStyle/>
          <a:p>
            <a:pPr algn="ctr"/>
            <a:r>
              <a:rPr lang="en-US" altLang="zh-CN" sz="1400"/>
              <a:t>numbers[4] </a:t>
            </a:r>
          </a:p>
        </p:txBody>
      </p:sp>
      <p:pic>
        <p:nvPicPr>
          <p:cNvPr id="31748" name="Picture 1" descr="76466_CH07_FIG070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62300" y="1295400"/>
            <a:ext cx="1600200"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4"/>
          <p:cNvSpPr txBox="1">
            <a:spLocks noChangeArrowheads="1"/>
          </p:cNvSpPr>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a:solidFill>
                  <a:schemeClr val="tx2"/>
                </a:solidFill>
                <a:latin typeface="Times New Roman" pitchFamily="18" charset="0"/>
                <a:ea typeface="宋体" pitchFamily="2" charset="-122"/>
                <a:cs typeface="Times New Roman" pitchFamily="18" charset="0"/>
              </a:rPr>
              <a:t>7.3</a:t>
            </a:r>
            <a:r>
              <a:rPr lang="en-US" altLang="zh-CN" sz="3600" b="1" i="0">
                <a:solidFill>
                  <a:schemeClr val="tx2"/>
                </a:solidFill>
                <a:latin typeface="宋体" pitchFamily="2" charset="-122"/>
                <a:ea typeface="宋体" pitchFamily="2" charset="-122"/>
                <a:cs typeface="MS PGothic" pitchFamily="34" charset="-128"/>
              </a:rPr>
              <a:t> </a:t>
            </a:r>
            <a:r>
              <a:rPr lang="zh-CN" altLang="en-US" sz="3600" b="1" i="0">
                <a:solidFill>
                  <a:schemeClr val="tx2"/>
                </a:solidFill>
                <a:latin typeface="宋体" pitchFamily="2" charset="-122"/>
                <a:ea typeface="宋体" pitchFamily="2" charset="-122"/>
                <a:cs typeface="MS PGothic" pitchFamily="34" charset="-128"/>
              </a:rPr>
              <a:t>复杂变量</a:t>
            </a:r>
            <a:r>
              <a:rPr lang="en-US" altLang="zh-CN" sz="3600" b="1" i="0">
                <a:solidFill>
                  <a:schemeClr val="tx2"/>
                </a:solidFill>
                <a:latin typeface="宋体" pitchFamily="2" charset="-122"/>
                <a:ea typeface="宋体" pitchFamily="2" charset="-122"/>
                <a:cs typeface="MS PGothic" pitchFamily="34" charset="-128"/>
              </a:rPr>
              <a:t>—</a:t>
            </a:r>
            <a:r>
              <a:rPr lang="zh-CN" altLang="en-US" sz="3600" b="1" i="0">
                <a:solidFill>
                  <a:schemeClr val="tx2"/>
                </a:solidFill>
                <a:latin typeface="宋体" pitchFamily="2" charset="-122"/>
                <a:ea typeface="宋体" pitchFamily="2" charset="-122"/>
                <a:cs typeface="MS PGothic" pitchFamily="34" charset="-128"/>
              </a:rPr>
              <a:t>数组</a:t>
            </a:r>
            <a:endParaRPr lang="en-US" altLang="zh-CN" sz="3600" b="1" i="0">
              <a:solidFill>
                <a:schemeClr val="tx2"/>
              </a:solidFill>
              <a:latin typeface="宋体" pitchFamily="2" charset="-122"/>
              <a:ea typeface="宋体" pitchFamily="2" charset="-122"/>
              <a:cs typeface="MS PGothic" pitchFamily="34" charset="-128"/>
            </a:endParaRPr>
          </a:p>
        </p:txBody>
      </p:sp>
      <p:sp>
        <p:nvSpPr>
          <p:cNvPr id="31750"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EC87A5FC-B957-447A-8167-D0FE7DC0BA1D}" type="slidenum">
              <a:rPr lang="en-US" altLang="zh-CN" sz="1400" i="0">
                <a:latin typeface="Times New Roman" pitchFamily="18" charset="0"/>
              </a:rPr>
              <a:pPr/>
              <a:t>31</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p:cNvSpPr>
            <a:spLocks noGrp="1" noChangeArrowheads="1"/>
          </p:cNvSpPr>
          <p:nvPr>
            <p:ph idx="1"/>
          </p:nvPr>
        </p:nvSpPr>
        <p:spPr>
          <a:xfrm>
            <a:off x="457200" y="1219200"/>
            <a:ext cx="8229600" cy="4648200"/>
          </a:xfrm>
        </p:spPr>
        <p:txBody>
          <a:bodyPr/>
          <a:lstStyle/>
          <a:p>
            <a:pPr indent="0" algn="just" eaLnBrk="1" hangingPunct="1">
              <a:lnSpc>
                <a:spcPct val="150000"/>
              </a:lnSpc>
              <a:buFontTx/>
              <a:buNone/>
              <a:tabLst>
                <a:tab pos="457200" algn="l"/>
              </a:tabLst>
            </a:pPr>
            <a:r>
              <a:rPr lang="zh-CN" altLang="en-US" sz="2800" dirty="0" smtClean="0">
                <a:latin typeface="Times New Roman" pitchFamily="18" charset="0"/>
                <a:ea typeface="宋体" pitchFamily="2" charset="-122"/>
              </a:rPr>
              <a:t>当数据被读入数组时，计数器会更新，以便我们始终知道存储了多少数据项。</a:t>
            </a:r>
            <a:endParaRPr lang="en-US" altLang="zh-CN" sz="2800" dirty="0" smtClean="0">
              <a:latin typeface="Times New Roman" pitchFamily="18" charset="0"/>
              <a:ea typeface="宋体" pitchFamily="2" charset="-122"/>
            </a:endParaRPr>
          </a:p>
          <a:p>
            <a:pPr indent="0" algn="just" eaLnBrk="1" hangingPunct="1">
              <a:lnSpc>
                <a:spcPct val="150000"/>
              </a:lnSpc>
              <a:buFontTx/>
              <a:buNone/>
              <a:tabLst>
                <a:tab pos="457200" algn="l"/>
              </a:tabLst>
            </a:pPr>
            <a:r>
              <a:rPr lang="zh-CN" altLang="en-US" sz="2800" dirty="0" smtClean="0">
                <a:latin typeface="Times New Roman" pitchFamily="18" charset="0"/>
                <a:ea typeface="宋体" pitchFamily="2" charset="-122"/>
              </a:rPr>
              <a:t>如果数组被称为列表，我们使用</a:t>
            </a:r>
            <a:endParaRPr lang="en-US" altLang="zh-CN" sz="2800" dirty="0" smtClean="0">
              <a:latin typeface="Times New Roman" pitchFamily="18" charset="0"/>
              <a:ea typeface="宋体" pitchFamily="2" charset="-122"/>
            </a:endParaRPr>
          </a:p>
          <a:p>
            <a:pPr indent="0" algn="just" eaLnBrk="1" hangingPunct="1">
              <a:lnSpc>
                <a:spcPct val="150000"/>
              </a:lnSpc>
              <a:buFontTx/>
              <a:buNone/>
              <a:tabLst>
                <a:tab pos="457200" algn="l"/>
              </a:tabLst>
            </a:pPr>
            <a:r>
              <a:rPr lang="en-US" altLang="zh-CN" sz="2800" i="1" dirty="0" smtClean="0">
                <a:solidFill>
                  <a:srgbClr val="3333FF"/>
                </a:solidFill>
                <a:latin typeface="Times New Roman" pitchFamily="18" charset="0"/>
                <a:ea typeface="宋体" pitchFamily="2" charset="-122"/>
              </a:rPr>
              <a:t>	list[0] to list[length-1]</a:t>
            </a:r>
          </a:p>
          <a:p>
            <a:pPr indent="0" algn="just" eaLnBrk="1" hangingPunct="1">
              <a:lnSpc>
                <a:spcPct val="150000"/>
              </a:lnSpc>
              <a:buFontTx/>
              <a:buNone/>
              <a:tabLst>
                <a:tab pos="457200" algn="l"/>
              </a:tabLst>
            </a:pPr>
            <a:r>
              <a:rPr lang="zh-CN" altLang="en-US" sz="2800" i="1" dirty="0" smtClean="0">
                <a:solidFill>
                  <a:srgbClr val="3333FF"/>
                </a:solidFill>
                <a:latin typeface="Times New Roman" pitchFamily="18" charset="0"/>
                <a:ea typeface="宋体" pitchFamily="2" charset="-122"/>
              </a:rPr>
              <a:t>或</a:t>
            </a:r>
            <a:endParaRPr lang="en-US" altLang="zh-CN" sz="2800" i="1" dirty="0" smtClean="0">
              <a:solidFill>
                <a:srgbClr val="3333FF"/>
              </a:solidFill>
              <a:latin typeface="Times New Roman" pitchFamily="18" charset="0"/>
              <a:ea typeface="宋体" pitchFamily="2" charset="-122"/>
            </a:endParaRPr>
          </a:p>
          <a:p>
            <a:pPr indent="0" algn="just" eaLnBrk="1" hangingPunct="1">
              <a:lnSpc>
                <a:spcPct val="150000"/>
              </a:lnSpc>
              <a:buFontTx/>
              <a:buNone/>
              <a:tabLst>
                <a:tab pos="457200" algn="l"/>
              </a:tabLst>
            </a:pPr>
            <a:r>
              <a:rPr lang="en-US" altLang="zh-CN" sz="2800" i="1" dirty="0" smtClean="0">
                <a:solidFill>
                  <a:srgbClr val="3333FF"/>
                </a:solidFill>
                <a:latin typeface="Times New Roman" pitchFamily="18" charset="0"/>
                <a:ea typeface="宋体" pitchFamily="2" charset="-122"/>
              </a:rPr>
              <a:t>	list[0]..list[length-1]</a:t>
            </a:r>
          </a:p>
          <a:p>
            <a:pPr indent="0" algn="just" eaLnBrk="1" hangingPunct="1">
              <a:lnSpc>
                <a:spcPct val="150000"/>
              </a:lnSpc>
              <a:buFontTx/>
              <a:buNone/>
              <a:tabLst>
                <a:tab pos="457200" algn="l"/>
              </a:tabLst>
            </a:pPr>
            <a:endParaRPr lang="en-US" altLang="zh-CN" sz="2800" dirty="0" smtClean="0">
              <a:latin typeface="Times New Roman" pitchFamily="18" charset="0"/>
              <a:ea typeface="宋体" pitchFamily="2" charset="-122"/>
            </a:endParaRPr>
          </a:p>
        </p:txBody>
      </p:sp>
      <p:sp>
        <p:nvSpPr>
          <p:cNvPr id="32771" name="Rectangle 4"/>
          <p:cNvSpPr txBox="1">
            <a:spLocks noChangeArrowheads="1"/>
          </p:cNvSpPr>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a:solidFill>
                  <a:schemeClr val="tx2"/>
                </a:solidFill>
                <a:latin typeface="Times New Roman" pitchFamily="18" charset="0"/>
                <a:ea typeface="宋体" pitchFamily="2" charset="-122"/>
                <a:cs typeface="Times New Roman" pitchFamily="18" charset="0"/>
              </a:rPr>
              <a:t>7.3</a:t>
            </a:r>
            <a:r>
              <a:rPr lang="en-US" altLang="zh-CN" sz="3600" b="1" i="0">
                <a:solidFill>
                  <a:schemeClr val="tx2"/>
                </a:solidFill>
                <a:latin typeface="宋体" pitchFamily="2" charset="-122"/>
                <a:ea typeface="宋体" pitchFamily="2" charset="-122"/>
                <a:cs typeface="MS PGothic" pitchFamily="34" charset="-128"/>
              </a:rPr>
              <a:t> </a:t>
            </a:r>
            <a:r>
              <a:rPr lang="zh-CN" altLang="en-US" sz="3600" b="1" i="0">
                <a:solidFill>
                  <a:schemeClr val="tx2"/>
                </a:solidFill>
                <a:latin typeface="宋体" pitchFamily="2" charset="-122"/>
                <a:ea typeface="宋体" pitchFamily="2" charset="-122"/>
                <a:cs typeface="MS PGothic" pitchFamily="34" charset="-128"/>
              </a:rPr>
              <a:t>复杂变量</a:t>
            </a:r>
            <a:r>
              <a:rPr lang="en-US" altLang="zh-CN" sz="3600" b="1" i="0">
                <a:solidFill>
                  <a:schemeClr val="tx2"/>
                </a:solidFill>
                <a:latin typeface="宋体" pitchFamily="2" charset="-122"/>
                <a:ea typeface="宋体" pitchFamily="2" charset="-122"/>
                <a:cs typeface="MS PGothic" pitchFamily="34" charset="-128"/>
              </a:rPr>
              <a:t>—</a:t>
            </a:r>
            <a:r>
              <a:rPr lang="zh-CN" altLang="en-US" sz="3600" b="1" i="0">
                <a:solidFill>
                  <a:schemeClr val="tx2"/>
                </a:solidFill>
                <a:latin typeface="宋体" pitchFamily="2" charset="-122"/>
                <a:ea typeface="宋体" pitchFamily="2" charset="-122"/>
                <a:cs typeface="MS PGothic" pitchFamily="34" charset="-128"/>
              </a:rPr>
              <a:t>数组</a:t>
            </a:r>
            <a:endParaRPr lang="en-US" altLang="zh-CN" sz="3600" b="1" i="0">
              <a:solidFill>
                <a:schemeClr val="tx2"/>
              </a:solidFill>
              <a:latin typeface="宋体" pitchFamily="2" charset="-122"/>
              <a:ea typeface="宋体" pitchFamily="2" charset="-122"/>
              <a:cs typeface="MS PGothic" pitchFamily="34" charset="-128"/>
            </a:endParaRPr>
          </a:p>
        </p:txBody>
      </p:sp>
      <p:sp>
        <p:nvSpPr>
          <p:cNvPr id="32772"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3D10337C-C679-4C2F-8535-F9FCE1A20CD5}" type="slidenum">
              <a:rPr lang="en-US" altLang="zh-CN" sz="1400" i="0">
                <a:latin typeface="Times New Roman" pitchFamily="18" charset="0"/>
              </a:rPr>
              <a:pPr/>
              <a:t>32</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4" descr="c09f02"/>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219200"/>
            <a:ext cx="6019800"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6"/>
          <p:cNvSpPr>
            <a:spLocks noChangeArrowheads="1"/>
          </p:cNvSpPr>
          <p:nvPr/>
        </p:nvSpPr>
        <p:spPr bwMode="auto">
          <a:xfrm>
            <a:off x="5486400" y="4495800"/>
            <a:ext cx="2743200" cy="838200"/>
          </a:xfrm>
          <a:prstGeom prst="rect">
            <a:avLst/>
          </a:prstGeom>
          <a:solidFill>
            <a:schemeClr val="accent1"/>
          </a:solidFill>
          <a:ln w="9525">
            <a:solidFill>
              <a:schemeClr val="tx1"/>
            </a:solidFill>
            <a:miter lim="800000"/>
            <a:headEnd/>
            <a:tailEnd/>
          </a:ln>
        </p:spPr>
        <p:txBody>
          <a:bodyPr wrap="none"/>
          <a:lstStyle/>
          <a:p>
            <a:r>
              <a:rPr lang="en-US" altLang="zh-CN" sz="2000">
                <a:latin typeface="Times" charset="0"/>
              </a:rPr>
              <a:t>data[0]...data[length-1]</a:t>
            </a:r>
          </a:p>
          <a:p>
            <a:r>
              <a:rPr lang="en-US" altLang="zh-CN" sz="2000">
                <a:latin typeface="Times" charset="0"/>
              </a:rPr>
              <a:t>is of interest</a:t>
            </a:r>
          </a:p>
        </p:txBody>
      </p:sp>
      <p:sp>
        <p:nvSpPr>
          <p:cNvPr id="33796" name="Rectangle 4"/>
          <p:cNvSpPr txBox="1">
            <a:spLocks noChangeArrowheads="1"/>
          </p:cNvSpPr>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a:solidFill>
                  <a:schemeClr val="tx2"/>
                </a:solidFill>
                <a:latin typeface="Times New Roman" pitchFamily="18" charset="0"/>
                <a:ea typeface="宋体" pitchFamily="2" charset="-122"/>
                <a:cs typeface="Times New Roman" pitchFamily="18" charset="0"/>
              </a:rPr>
              <a:t>7.3</a:t>
            </a:r>
            <a:r>
              <a:rPr lang="en-US" altLang="zh-CN" sz="3600" b="1" i="0">
                <a:solidFill>
                  <a:schemeClr val="tx2"/>
                </a:solidFill>
                <a:latin typeface="宋体" pitchFamily="2" charset="-122"/>
                <a:ea typeface="宋体" pitchFamily="2" charset="-122"/>
                <a:cs typeface="MS PGothic" pitchFamily="34" charset="-128"/>
              </a:rPr>
              <a:t> </a:t>
            </a:r>
            <a:r>
              <a:rPr lang="zh-CN" altLang="en-US" sz="3600" b="1" i="0">
                <a:solidFill>
                  <a:schemeClr val="tx2"/>
                </a:solidFill>
                <a:latin typeface="宋体" pitchFamily="2" charset="-122"/>
                <a:ea typeface="宋体" pitchFamily="2" charset="-122"/>
                <a:cs typeface="MS PGothic" pitchFamily="34" charset="-128"/>
              </a:rPr>
              <a:t>复杂变量</a:t>
            </a:r>
            <a:r>
              <a:rPr lang="en-US" altLang="zh-CN" sz="3600" b="1" i="0">
                <a:solidFill>
                  <a:schemeClr val="tx2"/>
                </a:solidFill>
                <a:latin typeface="宋体" pitchFamily="2" charset="-122"/>
                <a:ea typeface="宋体" pitchFamily="2" charset="-122"/>
                <a:cs typeface="MS PGothic" pitchFamily="34" charset="-128"/>
              </a:rPr>
              <a:t>—</a:t>
            </a:r>
            <a:r>
              <a:rPr lang="zh-CN" altLang="en-US" sz="3600" b="1" i="0">
                <a:solidFill>
                  <a:schemeClr val="tx2"/>
                </a:solidFill>
                <a:latin typeface="宋体" pitchFamily="2" charset="-122"/>
                <a:ea typeface="宋体" pitchFamily="2" charset="-122"/>
                <a:cs typeface="MS PGothic" pitchFamily="34" charset="-128"/>
              </a:rPr>
              <a:t>数组</a:t>
            </a:r>
            <a:endParaRPr lang="en-US" altLang="zh-CN" sz="3600" b="1" i="0">
              <a:solidFill>
                <a:schemeClr val="tx2"/>
              </a:solidFill>
              <a:latin typeface="宋体" pitchFamily="2" charset="-122"/>
              <a:ea typeface="宋体" pitchFamily="2" charset="-122"/>
              <a:cs typeface="MS PGothic" pitchFamily="34" charset="-128"/>
            </a:endParaRPr>
          </a:p>
        </p:txBody>
      </p:sp>
      <p:sp>
        <p:nvSpPr>
          <p:cNvPr id="33797"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83E026C5-A1DE-4352-86DA-D27CBFC70048}" type="slidenum">
              <a:rPr lang="en-US" altLang="zh-CN" sz="1400" i="0">
                <a:latin typeface="Times New Roman" pitchFamily="18" charset="0"/>
              </a:rPr>
              <a:pPr/>
              <a:t>33</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4"/>
          <p:cNvSpPr txBox="1">
            <a:spLocks noChangeArrowheads="1"/>
          </p:cNvSpPr>
          <p:nvPr/>
        </p:nvSpPr>
        <p:spPr bwMode="auto">
          <a:xfrm>
            <a:off x="1333500" y="2114550"/>
            <a:ext cx="6477000" cy="31940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57200" algn="l"/>
              </a:tabLst>
              <a:defRPr sz="2400" i="1">
                <a:solidFill>
                  <a:schemeClr val="tx1"/>
                </a:solidFill>
                <a:latin typeface="Arial" pitchFamily="34" charset="0"/>
                <a:ea typeface="MS PGothic" pitchFamily="34" charset="-128"/>
              </a:defRPr>
            </a:lvl1pPr>
            <a:lvl2pPr marL="742950" indent="-285750">
              <a:tabLst>
                <a:tab pos="457200" algn="l"/>
              </a:tabLst>
              <a:defRPr sz="2400" i="1">
                <a:solidFill>
                  <a:schemeClr val="tx1"/>
                </a:solidFill>
                <a:latin typeface="Arial" pitchFamily="34" charset="0"/>
                <a:ea typeface="MS PGothic" pitchFamily="34" charset="-128"/>
              </a:defRPr>
            </a:lvl2pPr>
            <a:lvl3pPr marL="1143000" indent="-228600">
              <a:tabLst>
                <a:tab pos="457200" algn="l"/>
              </a:tabLst>
              <a:defRPr sz="2400" i="1">
                <a:solidFill>
                  <a:schemeClr val="tx1"/>
                </a:solidFill>
                <a:latin typeface="Arial" pitchFamily="34" charset="0"/>
                <a:ea typeface="MS PGothic" pitchFamily="34" charset="-128"/>
              </a:defRPr>
            </a:lvl3pPr>
            <a:lvl4pPr marL="1600200" indent="-228600">
              <a:tabLst>
                <a:tab pos="457200" algn="l"/>
              </a:tabLst>
              <a:defRPr sz="2400" i="1">
                <a:solidFill>
                  <a:schemeClr val="tx1"/>
                </a:solidFill>
                <a:latin typeface="Arial" pitchFamily="34" charset="0"/>
                <a:ea typeface="MS PGothic" pitchFamily="34" charset="-128"/>
              </a:defRPr>
            </a:lvl4pPr>
            <a:lvl5pPr marL="2057400" indent="-228600">
              <a:tabLst>
                <a:tab pos="457200" algn="l"/>
              </a:tabLst>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tabLst>
                <a:tab pos="457200" algn="l"/>
              </a:tabLs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tabLst>
                <a:tab pos="457200" algn="l"/>
              </a:tabLs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tabLst>
                <a:tab pos="457200" algn="l"/>
              </a:tabLs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tabLst>
                <a:tab pos="457200" algn="l"/>
              </a:tabLst>
              <a:defRPr sz="2400" i="1">
                <a:solidFill>
                  <a:schemeClr val="tx1"/>
                </a:solidFill>
                <a:latin typeface="Arial" pitchFamily="34" charset="0"/>
                <a:ea typeface="MS PGothic" pitchFamily="34" charset="-128"/>
              </a:defRPr>
            </a:lvl9pPr>
          </a:lstStyle>
          <a:p>
            <a:pPr algn="just">
              <a:lnSpc>
                <a:spcPct val="120000"/>
              </a:lnSpc>
            </a:pPr>
            <a:r>
              <a:rPr lang="en-US" altLang="zh-CN">
                <a:latin typeface="Times New Roman" pitchFamily="18" charset="0"/>
                <a:cs typeface="Times New Roman" pitchFamily="18" charset="0"/>
              </a:rPr>
              <a:t>integer data[20]</a:t>
            </a:r>
          </a:p>
          <a:p>
            <a:pPr algn="just">
              <a:lnSpc>
                <a:spcPct val="120000"/>
              </a:lnSpc>
            </a:pPr>
            <a:r>
              <a:rPr lang="en-US" altLang="zh-CN">
                <a:latin typeface="Times New Roman" pitchFamily="18" charset="0"/>
                <a:cs typeface="Times New Roman" pitchFamily="18" charset="0"/>
              </a:rPr>
              <a:t>Write </a:t>
            </a:r>
            <a:r>
              <a:rPr lang="ja-JP" altLang="en-US">
                <a:latin typeface="Times New Roman" pitchFamily="18" charset="0"/>
                <a:cs typeface="Times New Roman" pitchFamily="18" charset="0"/>
              </a:rPr>
              <a:t>“</a:t>
            </a:r>
            <a:r>
              <a:rPr lang="en-US" altLang="ja-JP">
                <a:latin typeface="Times New Roman" pitchFamily="18" charset="0"/>
                <a:cs typeface="Times New Roman" pitchFamily="18" charset="0"/>
              </a:rPr>
              <a:t>How many values?</a:t>
            </a:r>
            <a:r>
              <a:rPr lang="ja-JP" altLang="en-US">
                <a:latin typeface="Times New Roman" pitchFamily="18" charset="0"/>
                <a:cs typeface="Times New Roman" pitchFamily="18" charset="0"/>
              </a:rPr>
              <a:t>”</a:t>
            </a:r>
            <a:endParaRPr lang="en-US" altLang="ja-JP">
              <a:latin typeface="Times New Roman" pitchFamily="18" charset="0"/>
              <a:cs typeface="Times New Roman" pitchFamily="18" charset="0"/>
            </a:endParaRPr>
          </a:p>
          <a:p>
            <a:pPr algn="just">
              <a:lnSpc>
                <a:spcPct val="120000"/>
              </a:lnSpc>
            </a:pPr>
            <a:r>
              <a:rPr lang="en-US" altLang="zh-CN">
                <a:latin typeface="Times New Roman" pitchFamily="18" charset="0"/>
                <a:cs typeface="Times New Roman" pitchFamily="18" charset="0"/>
              </a:rPr>
              <a:t>Read length</a:t>
            </a:r>
          </a:p>
          <a:p>
            <a:pPr algn="just">
              <a:lnSpc>
                <a:spcPct val="120000"/>
              </a:lnSpc>
            </a:pPr>
            <a:r>
              <a:rPr lang="en-US" altLang="zh-CN">
                <a:latin typeface="Times New Roman" pitchFamily="18" charset="0"/>
                <a:cs typeface="Times New Roman" pitchFamily="18" charset="0"/>
              </a:rPr>
              <a:t>Set index to 0</a:t>
            </a:r>
          </a:p>
          <a:p>
            <a:pPr algn="just">
              <a:lnSpc>
                <a:spcPct val="120000"/>
              </a:lnSpc>
            </a:pPr>
            <a:r>
              <a:rPr lang="en-US" altLang="zh-CN">
                <a:latin typeface="Times New Roman" pitchFamily="18" charset="0"/>
                <a:cs typeface="Times New Roman" pitchFamily="18" charset="0"/>
              </a:rPr>
              <a:t>WHILE (index &lt; length)</a:t>
            </a:r>
          </a:p>
          <a:p>
            <a:pPr algn="just">
              <a:lnSpc>
                <a:spcPct val="120000"/>
              </a:lnSpc>
            </a:pPr>
            <a:r>
              <a:rPr lang="en-US" altLang="zh-CN">
                <a:latin typeface="Times New Roman" pitchFamily="18" charset="0"/>
                <a:cs typeface="Times New Roman" pitchFamily="18" charset="0"/>
              </a:rPr>
              <a:t>	Read data[index]</a:t>
            </a:r>
          </a:p>
          <a:p>
            <a:pPr algn="just">
              <a:lnSpc>
                <a:spcPct val="120000"/>
              </a:lnSpc>
            </a:pPr>
            <a:r>
              <a:rPr lang="en-US" altLang="zh-CN">
                <a:latin typeface="Times New Roman" pitchFamily="18" charset="0"/>
                <a:cs typeface="Times New Roman" pitchFamily="18" charset="0"/>
              </a:rPr>
              <a:t>	Set index to index + 1</a:t>
            </a:r>
          </a:p>
        </p:txBody>
      </p:sp>
      <p:sp>
        <p:nvSpPr>
          <p:cNvPr id="34821" name="Text Box 5"/>
          <p:cNvSpPr txBox="1">
            <a:spLocks noChangeArrowheads="1"/>
          </p:cNvSpPr>
          <p:nvPr/>
        </p:nvSpPr>
        <p:spPr bwMode="auto">
          <a:xfrm>
            <a:off x="609600" y="1371600"/>
            <a:ext cx="3581400" cy="461963"/>
          </a:xfrm>
          <a:prstGeom prst="rect">
            <a:avLst/>
          </a:prstGeom>
          <a:solidFill>
            <a:schemeClr val="accent1">
              <a:lumMod val="75000"/>
            </a:schemeClr>
          </a:solidFill>
          <a:ln>
            <a:noFill/>
          </a:ln>
        </p:spPr>
        <p:txBody>
          <a:bodyPr>
            <a:spAutoFit/>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a:spcBef>
                <a:spcPct val="50000"/>
              </a:spcBef>
              <a:defRPr/>
            </a:pPr>
            <a:r>
              <a:rPr lang="zh-CN" altLang="en-US" i="0" dirty="0" smtClean="0">
                <a:latin typeface="宋体" pitchFamily="2" charset="-122"/>
                <a:ea typeface="宋体" pitchFamily="2" charset="-122"/>
              </a:rPr>
              <a:t>使用限制值填充数组编号</a:t>
            </a:r>
            <a:endParaRPr lang="zh-CN" altLang="en-US" dirty="0" smtClean="0">
              <a:latin typeface="宋体" pitchFamily="2" charset="-122"/>
              <a:ea typeface="宋体" pitchFamily="2" charset="-122"/>
            </a:endParaRPr>
          </a:p>
        </p:txBody>
      </p:sp>
      <p:sp>
        <p:nvSpPr>
          <p:cNvPr id="34820" name="Rectangle 4"/>
          <p:cNvSpPr txBox="1">
            <a:spLocks noChangeArrowheads="1"/>
          </p:cNvSpPr>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a:solidFill>
                  <a:schemeClr val="tx2"/>
                </a:solidFill>
                <a:latin typeface="Times New Roman" pitchFamily="18" charset="0"/>
                <a:ea typeface="宋体" pitchFamily="2" charset="-122"/>
                <a:cs typeface="Times New Roman" pitchFamily="18" charset="0"/>
              </a:rPr>
              <a:t>7.3</a:t>
            </a:r>
            <a:r>
              <a:rPr lang="en-US" altLang="zh-CN" sz="3600" b="1" i="0">
                <a:solidFill>
                  <a:schemeClr val="tx2"/>
                </a:solidFill>
                <a:latin typeface="宋体" pitchFamily="2" charset="-122"/>
                <a:ea typeface="宋体" pitchFamily="2" charset="-122"/>
                <a:cs typeface="MS PGothic" pitchFamily="34" charset="-128"/>
              </a:rPr>
              <a:t> </a:t>
            </a:r>
            <a:r>
              <a:rPr lang="zh-CN" altLang="en-US" sz="3600" b="1" i="0">
                <a:solidFill>
                  <a:schemeClr val="tx2"/>
                </a:solidFill>
                <a:latin typeface="宋体" pitchFamily="2" charset="-122"/>
                <a:ea typeface="宋体" pitchFamily="2" charset="-122"/>
                <a:cs typeface="MS PGothic" pitchFamily="34" charset="-128"/>
              </a:rPr>
              <a:t>复杂变量</a:t>
            </a:r>
            <a:r>
              <a:rPr lang="en-US" altLang="zh-CN" sz="3600" b="1" i="0">
                <a:solidFill>
                  <a:schemeClr val="tx2"/>
                </a:solidFill>
                <a:latin typeface="宋体" pitchFamily="2" charset="-122"/>
                <a:ea typeface="宋体" pitchFamily="2" charset="-122"/>
                <a:cs typeface="MS PGothic" pitchFamily="34" charset="-128"/>
              </a:rPr>
              <a:t>—</a:t>
            </a:r>
            <a:r>
              <a:rPr lang="zh-CN" altLang="en-US" sz="3600" b="1" i="0">
                <a:solidFill>
                  <a:schemeClr val="tx2"/>
                </a:solidFill>
                <a:latin typeface="宋体" pitchFamily="2" charset="-122"/>
                <a:ea typeface="宋体" pitchFamily="2" charset="-122"/>
                <a:cs typeface="MS PGothic" pitchFamily="34" charset="-128"/>
              </a:rPr>
              <a:t>数组</a:t>
            </a:r>
            <a:endParaRPr lang="en-US" altLang="zh-CN" sz="3600" b="1" i="0">
              <a:solidFill>
                <a:schemeClr val="tx2"/>
              </a:solidFill>
              <a:latin typeface="宋体" pitchFamily="2" charset="-122"/>
              <a:ea typeface="宋体" pitchFamily="2" charset="-122"/>
              <a:cs typeface="MS PGothic" pitchFamily="34" charset="-128"/>
            </a:endParaRPr>
          </a:p>
        </p:txBody>
      </p:sp>
      <p:sp>
        <p:nvSpPr>
          <p:cNvPr id="2"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E638560C-A1A9-47CC-9A75-A31F3E14A721}" type="slidenum">
              <a:rPr lang="en-US" altLang="zh-CN" sz="1400" i="0">
                <a:latin typeface="Times New Roman" pitchFamily="18" charset="0"/>
              </a:rPr>
              <a:pPr/>
              <a:t>34</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6"/>
          <p:cNvSpPr>
            <a:spLocks noGrp="1" noChangeArrowheads="1"/>
          </p:cNvSpPr>
          <p:nvPr>
            <p:ph idx="1"/>
          </p:nvPr>
        </p:nvSpPr>
        <p:spPr>
          <a:xfrm>
            <a:off x="449263" y="1219200"/>
            <a:ext cx="8229600" cy="1905000"/>
          </a:xfrm>
        </p:spPr>
        <p:txBody>
          <a:bodyPr/>
          <a:lstStyle/>
          <a:p>
            <a:pPr eaLnBrk="1" hangingPunct="1">
              <a:buFontTx/>
              <a:buNone/>
            </a:pPr>
            <a:r>
              <a:rPr lang="en-US" altLang="zh-CN" smtClean="0">
                <a:latin typeface="Times New Roman" pitchFamily="18" charset="0"/>
                <a:cs typeface="Times New Roman" pitchFamily="18" charset="0"/>
              </a:rPr>
              <a:t>      </a:t>
            </a:r>
            <a:r>
              <a:rPr lang="en-US" altLang="zh-CN" sz="2400" smtClean="0">
                <a:latin typeface="Times New Roman" pitchFamily="18" charset="0"/>
                <a:cs typeface="Times New Roman" pitchFamily="18" charset="0"/>
              </a:rPr>
              <a:t>Employee</a:t>
            </a:r>
          </a:p>
          <a:p>
            <a:pPr eaLnBrk="1" hangingPunct="1">
              <a:buFontTx/>
              <a:buNone/>
            </a:pPr>
            <a:r>
              <a:rPr lang="en-US" altLang="zh-CN" sz="2400" smtClean="0">
                <a:latin typeface="Times New Roman" pitchFamily="18" charset="0"/>
                <a:cs typeface="Times New Roman" pitchFamily="18" charset="0"/>
              </a:rPr>
              <a:t>			name</a:t>
            </a:r>
          </a:p>
          <a:p>
            <a:pPr eaLnBrk="1" hangingPunct="1">
              <a:buFontTx/>
              <a:buNone/>
            </a:pPr>
            <a:r>
              <a:rPr lang="en-US" altLang="zh-CN" sz="2400" smtClean="0">
                <a:latin typeface="Times New Roman" pitchFamily="18" charset="0"/>
                <a:cs typeface="Times New Roman" pitchFamily="18" charset="0"/>
              </a:rPr>
              <a:t>			age</a:t>
            </a:r>
          </a:p>
          <a:p>
            <a:pPr eaLnBrk="1" hangingPunct="1">
              <a:buFontTx/>
              <a:buNone/>
            </a:pPr>
            <a:r>
              <a:rPr lang="en-US" altLang="zh-CN" sz="2400" smtClean="0">
                <a:latin typeface="Times New Roman" pitchFamily="18" charset="0"/>
                <a:cs typeface="Times New Roman" pitchFamily="18" charset="0"/>
              </a:rPr>
              <a:t>			hourly/Wage</a:t>
            </a:r>
          </a:p>
          <a:p>
            <a:pPr eaLnBrk="1" hangingPunct="1">
              <a:spcBef>
                <a:spcPct val="0"/>
              </a:spcBef>
              <a:buFontTx/>
              <a:buNone/>
            </a:pPr>
            <a:endParaRPr lang="en-US" altLang="zh-CN" sz="2400" smtClean="0">
              <a:latin typeface="Times New Roman" pitchFamily="18" charset="0"/>
              <a:ea typeface="宋体" pitchFamily="2" charset="-122"/>
              <a:cs typeface="Times New Roman" pitchFamily="18" charset="0"/>
            </a:endParaRPr>
          </a:p>
          <a:p>
            <a:pPr eaLnBrk="1" hangingPunct="1">
              <a:buFontTx/>
              <a:buNone/>
            </a:pPr>
            <a:endParaRPr lang="en-US" altLang="zh-CN" sz="2400" i="1" smtClean="0">
              <a:solidFill>
                <a:srgbClr val="00B050"/>
              </a:solidFill>
              <a:latin typeface="Times New Roman" pitchFamily="18" charset="0"/>
              <a:cs typeface="Times New Roman" pitchFamily="18" charset="0"/>
            </a:endParaRPr>
          </a:p>
        </p:txBody>
      </p:sp>
      <p:sp>
        <p:nvSpPr>
          <p:cNvPr id="30723" name="Text Box 5"/>
          <p:cNvSpPr txBox="1">
            <a:spLocks noChangeArrowheads="1"/>
          </p:cNvSpPr>
          <p:nvPr/>
        </p:nvSpPr>
        <p:spPr bwMode="auto">
          <a:xfrm>
            <a:off x="457200" y="6324600"/>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endParaRPr lang="zh-CN" altLang="zh-CN" sz="1400" b="1">
              <a:latin typeface="Times" charset="0"/>
            </a:endParaRPr>
          </a:p>
        </p:txBody>
      </p:sp>
      <p:grpSp>
        <p:nvGrpSpPr>
          <p:cNvPr id="30724" name="组合 2"/>
          <p:cNvGrpSpPr>
            <a:grpSpLocks/>
          </p:cNvGrpSpPr>
          <p:nvPr/>
        </p:nvGrpSpPr>
        <p:grpSpPr bwMode="auto">
          <a:xfrm>
            <a:off x="1219200" y="1752600"/>
            <a:ext cx="914400" cy="1371600"/>
            <a:chOff x="1219200" y="1752600"/>
            <a:chExt cx="914400" cy="1371600"/>
          </a:xfrm>
        </p:grpSpPr>
        <p:sp>
          <p:nvSpPr>
            <p:cNvPr id="30728" name="Rectangle 9"/>
            <p:cNvSpPr>
              <a:spLocks noChangeArrowheads="1"/>
            </p:cNvSpPr>
            <p:nvPr/>
          </p:nvSpPr>
          <p:spPr bwMode="auto">
            <a:xfrm>
              <a:off x="1219200" y="1752600"/>
              <a:ext cx="914400" cy="457200"/>
            </a:xfrm>
            <a:prstGeom prst="rect">
              <a:avLst/>
            </a:prstGeom>
            <a:solidFill>
              <a:schemeClr val="accent1"/>
            </a:solidFill>
            <a:ln w="9525">
              <a:solidFill>
                <a:schemeClr val="tx1"/>
              </a:solidFill>
              <a:round/>
              <a:headEnd/>
              <a:tailEnd/>
            </a:ln>
          </p:spPr>
          <p:txBody>
            <a:bodyPr/>
            <a:lstStyle/>
            <a:p>
              <a:endParaRPr lang="zh-CN" altLang="zh-CN">
                <a:latin typeface="Times" charset="0"/>
              </a:endParaRPr>
            </a:p>
          </p:txBody>
        </p:sp>
        <p:sp>
          <p:nvSpPr>
            <p:cNvPr id="30729" name="Rectangle 10"/>
            <p:cNvSpPr>
              <a:spLocks noChangeArrowheads="1"/>
            </p:cNvSpPr>
            <p:nvPr/>
          </p:nvSpPr>
          <p:spPr bwMode="auto">
            <a:xfrm>
              <a:off x="1219200" y="2209800"/>
              <a:ext cx="914400" cy="457200"/>
            </a:xfrm>
            <a:prstGeom prst="rect">
              <a:avLst/>
            </a:prstGeom>
            <a:solidFill>
              <a:schemeClr val="accent1"/>
            </a:solidFill>
            <a:ln w="9525">
              <a:solidFill>
                <a:schemeClr val="tx1"/>
              </a:solidFill>
              <a:round/>
              <a:headEnd/>
              <a:tailEnd/>
            </a:ln>
          </p:spPr>
          <p:txBody>
            <a:bodyPr/>
            <a:lstStyle/>
            <a:p>
              <a:endParaRPr lang="zh-CN" altLang="zh-CN">
                <a:latin typeface="Times" charset="0"/>
              </a:endParaRPr>
            </a:p>
          </p:txBody>
        </p:sp>
        <p:sp>
          <p:nvSpPr>
            <p:cNvPr id="30730" name="Rectangle 11"/>
            <p:cNvSpPr>
              <a:spLocks noChangeArrowheads="1"/>
            </p:cNvSpPr>
            <p:nvPr/>
          </p:nvSpPr>
          <p:spPr bwMode="auto">
            <a:xfrm>
              <a:off x="1219200" y="2667000"/>
              <a:ext cx="914400" cy="457200"/>
            </a:xfrm>
            <a:prstGeom prst="rect">
              <a:avLst/>
            </a:prstGeom>
            <a:solidFill>
              <a:schemeClr val="accent1"/>
            </a:solidFill>
            <a:ln w="9525">
              <a:solidFill>
                <a:schemeClr val="tx1"/>
              </a:solidFill>
              <a:round/>
              <a:headEnd/>
              <a:tailEnd/>
            </a:ln>
          </p:spPr>
          <p:txBody>
            <a:bodyPr/>
            <a:lstStyle/>
            <a:p>
              <a:endParaRPr lang="zh-CN" altLang="zh-CN">
                <a:latin typeface="Times" charset="0"/>
              </a:endParaRPr>
            </a:p>
          </p:txBody>
        </p:sp>
      </p:grpSp>
      <p:sp>
        <p:nvSpPr>
          <p:cNvPr id="30725" name="Rectangle 4"/>
          <p:cNvSpPr txBox="1">
            <a:spLocks noChangeArrowheads="1"/>
          </p:cNvSpPr>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a:solidFill>
                  <a:schemeClr val="tx2"/>
                </a:solidFill>
                <a:latin typeface="Times New Roman" pitchFamily="18" charset="0"/>
                <a:ea typeface="宋体" pitchFamily="2" charset="-122"/>
                <a:cs typeface="Times New Roman" pitchFamily="18" charset="0"/>
              </a:rPr>
              <a:t>7.3</a:t>
            </a:r>
            <a:r>
              <a:rPr lang="en-US" altLang="zh-CN" sz="3600" b="1" i="0">
                <a:solidFill>
                  <a:schemeClr val="tx2"/>
                </a:solidFill>
                <a:latin typeface="宋体" pitchFamily="2" charset="-122"/>
                <a:ea typeface="宋体" pitchFamily="2" charset="-122"/>
                <a:cs typeface="MS PGothic" pitchFamily="34" charset="-128"/>
              </a:rPr>
              <a:t> </a:t>
            </a:r>
            <a:r>
              <a:rPr lang="zh-CN" altLang="en-US" sz="3600" b="1" i="0">
                <a:solidFill>
                  <a:schemeClr val="tx2"/>
                </a:solidFill>
                <a:latin typeface="宋体" pitchFamily="2" charset="-122"/>
                <a:ea typeface="宋体" pitchFamily="2" charset="-122"/>
                <a:cs typeface="MS PGothic" pitchFamily="34" charset="-128"/>
              </a:rPr>
              <a:t>复杂变量</a:t>
            </a:r>
            <a:r>
              <a:rPr lang="en-US" altLang="zh-CN" sz="3600" b="1" i="0">
                <a:solidFill>
                  <a:schemeClr val="tx2"/>
                </a:solidFill>
                <a:latin typeface="宋体" pitchFamily="2" charset="-122"/>
                <a:ea typeface="宋体" pitchFamily="2" charset="-122"/>
                <a:cs typeface="MS PGothic" pitchFamily="34" charset="-128"/>
              </a:rPr>
              <a:t>—</a:t>
            </a:r>
            <a:r>
              <a:rPr lang="zh-CN" altLang="en-US" sz="3600" b="1" i="0">
                <a:solidFill>
                  <a:schemeClr val="tx2"/>
                </a:solidFill>
                <a:latin typeface="宋体" pitchFamily="2" charset="-122"/>
                <a:ea typeface="宋体" pitchFamily="2" charset="-122"/>
                <a:cs typeface="MS PGothic" pitchFamily="34" charset="-128"/>
              </a:rPr>
              <a:t>记录</a:t>
            </a:r>
            <a:endParaRPr lang="en-US" altLang="zh-CN" sz="3600" b="1" i="0">
              <a:solidFill>
                <a:schemeClr val="tx2"/>
              </a:solidFill>
              <a:latin typeface="宋体" pitchFamily="2" charset="-122"/>
              <a:ea typeface="宋体" pitchFamily="2" charset="-122"/>
              <a:cs typeface="MS PGothic" pitchFamily="34" charset="-128"/>
            </a:endParaRPr>
          </a:p>
        </p:txBody>
      </p:sp>
      <p:sp>
        <p:nvSpPr>
          <p:cNvPr id="30726" name="TextBox 3"/>
          <p:cNvSpPr txBox="1">
            <a:spLocks noChangeArrowheads="1"/>
          </p:cNvSpPr>
          <p:nvPr/>
        </p:nvSpPr>
        <p:spPr bwMode="auto">
          <a:xfrm>
            <a:off x="1219200" y="3409950"/>
            <a:ext cx="6537325" cy="23082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eaLnBrk="1" hangingPunct="1"/>
            <a:r>
              <a:rPr lang="en-US" altLang="zh-CN">
                <a:latin typeface="Times New Roman" pitchFamily="18" charset="0"/>
                <a:cs typeface="Times New Roman" pitchFamily="18" charset="0"/>
              </a:rPr>
              <a:t>Employee employee         </a:t>
            </a:r>
            <a:r>
              <a:rPr lang="en-US" altLang="zh-CN">
                <a:solidFill>
                  <a:srgbClr val="00B050"/>
                </a:solidFill>
                <a:latin typeface="Times New Roman" pitchFamily="18" charset="0"/>
                <a:cs typeface="Times New Roman" pitchFamily="18" charset="0"/>
              </a:rPr>
              <a:t>// Declare and Employee variable</a:t>
            </a:r>
          </a:p>
          <a:p>
            <a:pPr eaLnBrk="1" hangingPunct="1"/>
            <a:r>
              <a:rPr lang="en-US" altLang="zh-CN">
                <a:latin typeface="Times New Roman" pitchFamily="18" charset="0"/>
                <a:cs typeface="Times New Roman" pitchFamily="18" charset="0"/>
              </a:rPr>
              <a:t>Set employee.name to </a:t>
            </a:r>
            <a:r>
              <a:rPr lang="ja-JP" altLang="en-US">
                <a:latin typeface="Times New Roman" pitchFamily="18" charset="0"/>
                <a:cs typeface="Times New Roman" pitchFamily="18" charset="0"/>
              </a:rPr>
              <a:t>“</a:t>
            </a:r>
            <a:r>
              <a:rPr lang="en-US" altLang="ja-JP">
                <a:latin typeface="Times New Roman" pitchFamily="18" charset="0"/>
                <a:cs typeface="Times New Roman" pitchFamily="18" charset="0"/>
              </a:rPr>
              <a:t>Frank Jones</a:t>
            </a:r>
            <a:r>
              <a:rPr lang="ja-JP" altLang="en-US">
                <a:latin typeface="Times New Roman" pitchFamily="18" charset="0"/>
                <a:cs typeface="Times New Roman" pitchFamily="18" charset="0"/>
              </a:rPr>
              <a:t>”</a:t>
            </a:r>
            <a:endParaRPr lang="en-US" altLang="ja-JP">
              <a:latin typeface="Times New Roman" pitchFamily="18" charset="0"/>
              <a:cs typeface="Times New Roman" pitchFamily="18" charset="0"/>
            </a:endParaRPr>
          </a:p>
          <a:p>
            <a:pPr eaLnBrk="1" hangingPunct="1"/>
            <a:r>
              <a:rPr lang="en-US" altLang="zh-CN">
                <a:latin typeface="Times New Roman" pitchFamily="18" charset="0"/>
                <a:cs typeface="Times New Roman" pitchFamily="18" charset="0"/>
              </a:rPr>
              <a:t>Set employee.age to 32</a:t>
            </a:r>
          </a:p>
          <a:p>
            <a:pPr eaLnBrk="1" hangingPunct="1"/>
            <a:r>
              <a:rPr lang="en-US" altLang="zh-CN">
                <a:latin typeface="Times New Roman" pitchFamily="18" charset="0"/>
                <a:cs typeface="Times New Roman" pitchFamily="18" charset="0"/>
              </a:rPr>
              <a:t>Set employee.hourlyWage to 27.50</a:t>
            </a:r>
          </a:p>
          <a:p>
            <a:endParaRPr lang="zh-CN" altLang="en-US"/>
          </a:p>
        </p:txBody>
      </p:sp>
      <p:sp>
        <p:nvSpPr>
          <p:cNvPr id="30727" name="灯片编号占位符 4"/>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F0D48EE4-A758-4B7C-A03D-EB41B7D4C54B}" type="slidenum">
              <a:rPr lang="en-US" altLang="zh-CN" sz="1400" i="0">
                <a:latin typeface="Times New Roman" pitchFamily="18" charset="0"/>
              </a:rPr>
              <a:pPr/>
              <a:t>35</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2"/>
          <p:cNvSpPr>
            <a:spLocks noGrp="1" noChangeArrowheads="1"/>
          </p:cNvSpPr>
          <p:nvPr>
            <p:ph idx="1"/>
          </p:nvPr>
        </p:nvSpPr>
        <p:spPr>
          <a:xfrm>
            <a:off x="431800" y="1219200"/>
            <a:ext cx="8458200" cy="4876800"/>
          </a:xfrm>
        </p:spPr>
        <p:txBody>
          <a:bodyPr/>
          <a:lstStyle/>
          <a:p>
            <a:pPr marL="0" indent="0" algn="just" eaLnBrk="1" hangingPunct="1">
              <a:lnSpc>
                <a:spcPct val="150000"/>
              </a:lnSpc>
              <a:buFontTx/>
              <a:buNone/>
            </a:pPr>
            <a:r>
              <a:rPr lang="zh-CN" altLang="en-US" sz="2800" dirty="0" smtClean="0">
                <a:latin typeface="宋体" pitchFamily="2" charset="-122"/>
                <a:ea typeface="宋体" pitchFamily="2" charset="-122"/>
              </a:rPr>
              <a:t>顺序搜索依次检查每个项目并将其与我们正在搜索的项目进行比较。</a:t>
            </a:r>
          </a:p>
          <a:p>
            <a:pPr marL="0" indent="0" algn="just" eaLnBrk="1" hangingPunct="1">
              <a:lnSpc>
                <a:spcPct val="150000"/>
              </a:lnSpc>
              <a:buFontTx/>
              <a:buNone/>
            </a:pPr>
            <a:r>
              <a:rPr lang="zh-CN" altLang="en-US" sz="2800" dirty="0" smtClean="0">
                <a:latin typeface="宋体" pitchFamily="2" charset="-122"/>
                <a:ea typeface="宋体" pitchFamily="2" charset="-122"/>
              </a:rPr>
              <a:t>如果匹配，我们找到了该项目；如果没有，我们查看数组中的下一个项目。</a:t>
            </a:r>
          </a:p>
          <a:p>
            <a:pPr algn="just" eaLnBrk="1" hangingPunct="1">
              <a:lnSpc>
                <a:spcPct val="150000"/>
              </a:lnSpc>
              <a:buFont typeface="Wingdings" pitchFamily="2" charset="2"/>
              <a:buChar char="Ø"/>
            </a:pPr>
            <a:r>
              <a:rPr lang="zh-CN" altLang="en-US" sz="2800" dirty="0" smtClean="0">
                <a:latin typeface="宋体" pitchFamily="2" charset="-122"/>
                <a:ea typeface="宋体" pitchFamily="2" charset="-122"/>
              </a:rPr>
              <a:t>当我们</a:t>
            </a:r>
            <a:r>
              <a:rPr lang="zh-CN" altLang="en-US" sz="2800" dirty="0" smtClean="0">
                <a:solidFill>
                  <a:srgbClr val="3333FF"/>
                </a:solidFill>
                <a:latin typeface="宋体" pitchFamily="2" charset="-122"/>
                <a:ea typeface="宋体" pitchFamily="2" charset="-122"/>
              </a:rPr>
              <a:t>找到该项目</a:t>
            </a:r>
            <a:r>
              <a:rPr lang="zh-CN" altLang="en-US" sz="2800" dirty="0" smtClean="0">
                <a:latin typeface="宋体" pitchFamily="2" charset="-122"/>
                <a:ea typeface="宋体" pitchFamily="2" charset="-122"/>
              </a:rPr>
              <a:t>或者我们</a:t>
            </a:r>
            <a:r>
              <a:rPr lang="zh-CN" altLang="en-US" sz="2800" dirty="0" smtClean="0">
                <a:solidFill>
                  <a:srgbClr val="3333FF"/>
                </a:solidFill>
                <a:latin typeface="宋体" pitchFamily="2" charset="-122"/>
                <a:ea typeface="宋体" pitchFamily="2" charset="-122"/>
              </a:rPr>
              <a:t>查看了所有项目但未找到匹配项</a:t>
            </a:r>
            <a:r>
              <a:rPr lang="zh-CN" altLang="en-US" sz="2800" dirty="0" smtClean="0">
                <a:latin typeface="宋体" pitchFamily="2" charset="-122"/>
                <a:ea typeface="宋体" pitchFamily="2" charset="-122"/>
              </a:rPr>
              <a:t>时，我们会停止。</a:t>
            </a:r>
          </a:p>
          <a:p>
            <a:pPr algn="just" eaLnBrk="1" hangingPunct="1">
              <a:lnSpc>
                <a:spcPct val="150000"/>
              </a:lnSpc>
              <a:buFont typeface="Wingdings" pitchFamily="2" charset="2"/>
              <a:buChar char="Ø"/>
            </a:pPr>
            <a:r>
              <a:rPr lang="zh-CN" altLang="en-US" sz="2800" dirty="0" smtClean="0">
                <a:latin typeface="宋体" pitchFamily="2" charset="-122"/>
                <a:ea typeface="宋体" pitchFamily="2" charset="-122"/>
              </a:rPr>
              <a:t>这是一个具有两个结束条件的循环</a:t>
            </a:r>
            <a:endParaRPr lang="en-US" altLang="zh-CN" sz="2800" dirty="0" smtClean="0">
              <a:latin typeface="宋体" pitchFamily="2" charset="-122"/>
              <a:ea typeface="宋体" pitchFamily="2" charset="-122"/>
            </a:endParaRPr>
          </a:p>
        </p:txBody>
      </p:sp>
      <p:sp>
        <p:nvSpPr>
          <p:cNvPr id="36867" name="Rectangle 4"/>
          <p:cNvSpPr txBox="1">
            <a:spLocks noChangeArrowheads="1"/>
          </p:cNvSpPr>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a:solidFill>
                  <a:schemeClr val="tx2"/>
                </a:solidFill>
                <a:latin typeface="Times New Roman" pitchFamily="18" charset="0"/>
                <a:ea typeface="宋体" pitchFamily="2" charset="-122"/>
                <a:cs typeface="Times New Roman" pitchFamily="18" charset="0"/>
              </a:rPr>
              <a:t>7.4</a:t>
            </a:r>
            <a:r>
              <a:rPr lang="en-US" altLang="zh-CN" sz="3600" b="1" i="0">
                <a:solidFill>
                  <a:schemeClr val="tx2"/>
                </a:solidFill>
                <a:latin typeface="宋体" pitchFamily="2" charset="-122"/>
                <a:ea typeface="宋体" pitchFamily="2" charset="-122"/>
                <a:cs typeface="MS PGothic" pitchFamily="34" charset="-128"/>
              </a:rPr>
              <a:t> </a:t>
            </a:r>
            <a:r>
              <a:rPr lang="zh-CN" altLang="en-US" sz="3600" b="1" i="0">
                <a:solidFill>
                  <a:schemeClr val="tx2"/>
                </a:solidFill>
                <a:latin typeface="宋体" pitchFamily="2" charset="-122"/>
                <a:ea typeface="宋体" pitchFamily="2" charset="-122"/>
                <a:cs typeface="MS PGothic" pitchFamily="34" charset="-128"/>
              </a:rPr>
              <a:t>搜索算法</a:t>
            </a:r>
            <a:r>
              <a:rPr lang="en-US" altLang="zh-CN" sz="3600" b="1" i="0">
                <a:solidFill>
                  <a:schemeClr val="tx2"/>
                </a:solidFill>
                <a:latin typeface="宋体" pitchFamily="2" charset="-122"/>
                <a:ea typeface="宋体" pitchFamily="2" charset="-122"/>
                <a:cs typeface="MS PGothic" pitchFamily="34" charset="-128"/>
              </a:rPr>
              <a:t>—</a:t>
            </a:r>
            <a:r>
              <a:rPr lang="zh-CN" altLang="en-US" sz="3600" b="1" i="0">
                <a:solidFill>
                  <a:schemeClr val="tx2"/>
                </a:solidFill>
                <a:latin typeface="宋体" pitchFamily="2" charset="-122"/>
                <a:ea typeface="宋体" pitchFamily="2" charset="-122"/>
                <a:cs typeface="MS PGothic" pitchFamily="34" charset="-128"/>
              </a:rPr>
              <a:t>顺序搜索</a:t>
            </a:r>
            <a:endParaRPr lang="en-US" altLang="zh-CN" sz="3600" b="1" i="0">
              <a:solidFill>
                <a:schemeClr val="tx2"/>
              </a:solidFill>
              <a:latin typeface="宋体" pitchFamily="2" charset="-122"/>
              <a:ea typeface="宋体" pitchFamily="2" charset="-122"/>
              <a:cs typeface="MS PGothic" pitchFamily="34" charset="-128"/>
            </a:endParaRPr>
          </a:p>
        </p:txBody>
      </p:sp>
      <p:sp>
        <p:nvSpPr>
          <p:cNvPr id="36868"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E478F092-E8B4-46A7-83E6-350774CDABEE}" type="slidenum">
              <a:rPr lang="en-US" altLang="zh-CN" sz="1400" i="0">
                <a:latin typeface="Times New Roman" pitchFamily="18" charset="0"/>
              </a:rPr>
              <a:pPr/>
              <a:t>36</a:t>
            </a:fld>
            <a:endParaRPr lang="en-US" altLang="zh-CN" sz="1400" i="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866">
                                            <p:txEl>
                                              <p:pRg st="2" end="2"/>
                                            </p:txEl>
                                          </p:spTgt>
                                        </p:tgtEl>
                                        <p:attrNameLst>
                                          <p:attrName>style.visibility</p:attrName>
                                        </p:attrNameLst>
                                      </p:cBhvr>
                                      <p:to>
                                        <p:strVal val="visible"/>
                                      </p:to>
                                    </p:set>
                                    <p:anim calcmode="lin" valueType="num">
                                      <p:cBhvr additive="base">
                                        <p:cTn id="7" dur="500" fill="hold"/>
                                        <p:tgtEl>
                                          <p:spTgt spid="3686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6866">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6866">
                                            <p:txEl>
                                              <p:pRg st="3" end="3"/>
                                            </p:txEl>
                                          </p:spTgt>
                                        </p:tgtEl>
                                        <p:attrNameLst>
                                          <p:attrName>style.visibility</p:attrName>
                                        </p:attrNameLst>
                                      </p:cBhvr>
                                      <p:to>
                                        <p:strVal val="visible"/>
                                      </p:to>
                                    </p:set>
                                    <p:anim calcmode="lin" valueType="num">
                                      <p:cBhvr additive="base">
                                        <p:cTn id="11" dur="500" fill="hold"/>
                                        <p:tgtEl>
                                          <p:spTgt spid="36866">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686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3"/>
          <p:cNvSpPr>
            <a:spLocks noGrp="1" noChangeArrowheads="1"/>
          </p:cNvSpPr>
          <p:nvPr>
            <p:ph idx="1"/>
          </p:nvPr>
        </p:nvSpPr>
        <p:spPr>
          <a:xfrm>
            <a:off x="838200" y="1752600"/>
            <a:ext cx="7620000" cy="3505200"/>
          </a:xfrm>
          <a:solidFill>
            <a:srgbClr val="CCCCCC"/>
          </a:solidFill>
        </p:spPr>
        <p:txBody>
          <a:bodyPr/>
          <a:lstStyle/>
          <a:p>
            <a:pPr eaLnBrk="1" hangingPunct="1">
              <a:buFontTx/>
              <a:buNone/>
            </a:pPr>
            <a:r>
              <a:rPr lang="en-US" altLang="zh-CN" sz="2400" i="1" dirty="0" smtClean="0">
                <a:latin typeface="Times New Roman" pitchFamily="18" charset="0"/>
                <a:cs typeface="Times New Roman" pitchFamily="18" charset="0"/>
              </a:rPr>
              <a:t>Set Position to 0</a:t>
            </a:r>
          </a:p>
          <a:p>
            <a:pPr eaLnBrk="1" hangingPunct="1">
              <a:buFontTx/>
              <a:buNone/>
            </a:pPr>
            <a:r>
              <a:rPr lang="en-US" altLang="zh-CN" sz="2400" i="1" dirty="0" smtClean="0">
                <a:latin typeface="Times New Roman" pitchFamily="18" charset="0"/>
                <a:cs typeface="Times New Roman" pitchFamily="18" charset="0"/>
              </a:rPr>
              <a:t>Set found to FALSE</a:t>
            </a:r>
          </a:p>
          <a:p>
            <a:pPr eaLnBrk="1" hangingPunct="1">
              <a:buFontTx/>
              <a:buNone/>
            </a:pPr>
            <a:r>
              <a:rPr lang="en-US" altLang="zh-CN" sz="2400" i="1" dirty="0" smtClean="0">
                <a:latin typeface="Times New Roman" pitchFamily="18" charset="0"/>
                <a:cs typeface="Times New Roman" pitchFamily="18" charset="0"/>
              </a:rPr>
              <a:t>WHILE (position &lt; length </a:t>
            </a:r>
            <a:r>
              <a:rPr lang="en-US" altLang="zh-CN" sz="2400" i="1" dirty="0" smtClean="0">
                <a:solidFill>
                  <a:srgbClr val="3333FF"/>
                </a:solidFill>
                <a:latin typeface="Times New Roman" pitchFamily="18" charset="0"/>
                <a:cs typeface="Times New Roman" pitchFamily="18" charset="0"/>
              </a:rPr>
              <a:t>AND NOT </a:t>
            </a:r>
            <a:r>
              <a:rPr lang="en-US" altLang="zh-CN" sz="2400" i="1" dirty="0" smtClean="0">
                <a:latin typeface="Times New Roman" pitchFamily="18" charset="0"/>
                <a:cs typeface="Times New Roman" pitchFamily="18" charset="0"/>
              </a:rPr>
              <a:t>found )</a:t>
            </a:r>
          </a:p>
          <a:p>
            <a:pPr eaLnBrk="1" hangingPunct="1">
              <a:buFontTx/>
              <a:buNone/>
            </a:pPr>
            <a:r>
              <a:rPr lang="en-US" altLang="zh-CN" sz="2400" i="1" dirty="0" smtClean="0">
                <a:latin typeface="Times New Roman" pitchFamily="18" charset="0"/>
                <a:cs typeface="Times New Roman" pitchFamily="18" charset="0"/>
              </a:rPr>
              <a:t>		IF (numbers [position] equals </a:t>
            </a:r>
            <a:r>
              <a:rPr lang="en-US" altLang="zh-CN" sz="2400" i="1" dirty="0" err="1" smtClean="0">
                <a:latin typeface="Times New Roman" pitchFamily="18" charset="0"/>
                <a:cs typeface="Times New Roman" pitchFamily="18" charset="0"/>
              </a:rPr>
              <a:t>searchitem</a:t>
            </a:r>
            <a:r>
              <a:rPr lang="en-US" altLang="zh-CN" sz="2400" i="1" dirty="0" smtClean="0">
                <a:latin typeface="Times New Roman" pitchFamily="18" charset="0"/>
                <a:cs typeface="Times New Roman" pitchFamily="18" charset="0"/>
              </a:rPr>
              <a:t>)</a:t>
            </a:r>
          </a:p>
          <a:p>
            <a:pPr eaLnBrk="1" hangingPunct="1">
              <a:buFontTx/>
              <a:buNone/>
            </a:pPr>
            <a:r>
              <a:rPr lang="en-US" altLang="zh-CN" sz="2400" i="1" dirty="0" smtClean="0">
                <a:latin typeface="Times New Roman" pitchFamily="18" charset="0"/>
                <a:cs typeface="Times New Roman" pitchFamily="18" charset="0"/>
              </a:rPr>
              <a:t>			Set Found to TRUE</a:t>
            </a:r>
          </a:p>
          <a:p>
            <a:pPr eaLnBrk="1" hangingPunct="1">
              <a:buFontTx/>
              <a:buNone/>
            </a:pPr>
            <a:r>
              <a:rPr lang="en-US" altLang="zh-CN" sz="2400" i="1" dirty="0" smtClean="0">
                <a:latin typeface="Times New Roman" pitchFamily="18" charset="0"/>
                <a:cs typeface="Times New Roman" pitchFamily="18" charset="0"/>
              </a:rPr>
              <a:t>		ELSE </a:t>
            </a:r>
          </a:p>
          <a:p>
            <a:pPr eaLnBrk="1" hangingPunct="1">
              <a:buFontTx/>
              <a:buNone/>
            </a:pPr>
            <a:r>
              <a:rPr lang="en-US" altLang="zh-CN" sz="2400" i="1" dirty="0" smtClean="0">
                <a:latin typeface="Times New Roman" pitchFamily="18" charset="0"/>
                <a:cs typeface="Times New Roman" pitchFamily="18" charset="0"/>
              </a:rPr>
              <a:t>			Set position to position + </a:t>
            </a:r>
            <a:r>
              <a:rPr lang="en-US" altLang="zh-CN" sz="2400" dirty="0" smtClean="0">
                <a:latin typeface="Times New Roman" pitchFamily="18" charset="0"/>
                <a:cs typeface="Times New Roman" pitchFamily="18" charset="0"/>
              </a:rPr>
              <a:t>1</a:t>
            </a:r>
            <a:endParaRPr lang="en-US" altLang="zh-CN" sz="2800" dirty="0" smtClean="0">
              <a:latin typeface="Times New Roman" pitchFamily="18" charset="0"/>
              <a:cs typeface="Times New Roman" pitchFamily="18" charset="0"/>
            </a:endParaRPr>
          </a:p>
        </p:txBody>
      </p:sp>
      <p:sp>
        <p:nvSpPr>
          <p:cNvPr id="37891" name="Rectangle 4"/>
          <p:cNvSpPr txBox="1">
            <a:spLocks noChangeArrowheads="1"/>
          </p:cNvSpPr>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a:solidFill>
                  <a:schemeClr val="tx2"/>
                </a:solidFill>
                <a:latin typeface="Times New Roman" pitchFamily="18" charset="0"/>
                <a:ea typeface="宋体" pitchFamily="2" charset="-122"/>
                <a:cs typeface="Times New Roman" pitchFamily="18" charset="0"/>
              </a:rPr>
              <a:t>7.4</a:t>
            </a:r>
            <a:r>
              <a:rPr lang="en-US" altLang="zh-CN" sz="3600" b="1" i="0">
                <a:solidFill>
                  <a:schemeClr val="tx2"/>
                </a:solidFill>
                <a:latin typeface="宋体" pitchFamily="2" charset="-122"/>
                <a:ea typeface="宋体" pitchFamily="2" charset="-122"/>
                <a:cs typeface="MS PGothic" pitchFamily="34" charset="-128"/>
              </a:rPr>
              <a:t> </a:t>
            </a:r>
            <a:r>
              <a:rPr lang="zh-CN" altLang="en-US" sz="3600" b="1" i="0">
                <a:solidFill>
                  <a:schemeClr val="tx2"/>
                </a:solidFill>
                <a:latin typeface="宋体" pitchFamily="2" charset="-122"/>
                <a:ea typeface="宋体" pitchFamily="2" charset="-122"/>
                <a:cs typeface="MS PGothic" pitchFamily="34" charset="-128"/>
              </a:rPr>
              <a:t>搜索算法</a:t>
            </a:r>
            <a:r>
              <a:rPr lang="en-US" altLang="zh-CN" sz="3600" b="1" i="0">
                <a:solidFill>
                  <a:schemeClr val="tx2"/>
                </a:solidFill>
                <a:latin typeface="宋体" pitchFamily="2" charset="-122"/>
                <a:ea typeface="宋体" pitchFamily="2" charset="-122"/>
                <a:cs typeface="MS PGothic" pitchFamily="34" charset="-128"/>
              </a:rPr>
              <a:t>—</a:t>
            </a:r>
            <a:r>
              <a:rPr lang="zh-CN" altLang="en-US" sz="3600" b="1" i="0">
                <a:solidFill>
                  <a:schemeClr val="tx2"/>
                </a:solidFill>
                <a:latin typeface="宋体" pitchFamily="2" charset="-122"/>
                <a:ea typeface="宋体" pitchFamily="2" charset="-122"/>
                <a:cs typeface="MS PGothic" pitchFamily="34" charset="-128"/>
              </a:rPr>
              <a:t>顺序搜索</a:t>
            </a:r>
            <a:endParaRPr lang="en-US" altLang="zh-CN" sz="3600" b="1" i="0">
              <a:solidFill>
                <a:schemeClr val="tx2"/>
              </a:solidFill>
              <a:latin typeface="宋体" pitchFamily="2" charset="-122"/>
              <a:ea typeface="宋体" pitchFamily="2" charset="-122"/>
              <a:cs typeface="MS PGothic" pitchFamily="34" charset="-128"/>
            </a:endParaRPr>
          </a:p>
        </p:txBody>
      </p:sp>
      <p:sp>
        <p:nvSpPr>
          <p:cNvPr id="37892"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B3F5531F-6F56-4993-8155-060029577320}" type="slidenum">
              <a:rPr lang="en-US" altLang="zh-CN" sz="1400" i="0">
                <a:latin typeface="Times New Roman" pitchFamily="18" charset="0"/>
              </a:rPr>
              <a:pPr/>
              <a:t>37</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2"/>
          <p:cNvSpPr>
            <a:spLocks noGrp="1" noChangeArrowheads="1"/>
          </p:cNvSpPr>
          <p:nvPr>
            <p:ph idx="1"/>
          </p:nvPr>
        </p:nvSpPr>
        <p:spPr>
          <a:xfrm>
            <a:off x="385763" y="1066800"/>
            <a:ext cx="8529637" cy="1143000"/>
          </a:xfrm>
        </p:spPr>
        <p:txBody>
          <a:bodyPr/>
          <a:lstStyle/>
          <a:p>
            <a:pPr marL="0" indent="0" algn="just" eaLnBrk="1" hangingPunct="1">
              <a:lnSpc>
                <a:spcPct val="150000"/>
              </a:lnSpc>
              <a:buFontTx/>
              <a:buNone/>
            </a:pPr>
            <a:r>
              <a:rPr lang="zh-CN" altLang="en-US" sz="2800" smtClean="0">
                <a:latin typeface="宋体" pitchFamily="2" charset="-122"/>
                <a:ea typeface="宋体" pitchFamily="2" charset="-122"/>
              </a:rPr>
              <a:t>如果数组中的项是有序的，则当我们经过该项将出现在数组中的位置时，可以</a:t>
            </a:r>
            <a:r>
              <a:rPr lang="zh-CN" altLang="en-US" sz="2800" smtClean="0">
                <a:solidFill>
                  <a:srgbClr val="3333FF"/>
                </a:solidFill>
                <a:latin typeface="宋体" pitchFamily="2" charset="-122"/>
                <a:ea typeface="宋体" pitchFamily="2" charset="-122"/>
              </a:rPr>
              <a:t>停止查看</a:t>
            </a:r>
            <a:endParaRPr lang="en-US" altLang="zh-CN" sz="2400" smtClean="0">
              <a:latin typeface="宋体" pitchFamily="2" charset="-122"/>
              <a:ea typeface="宋体" pitchFamily="2" charset="-122"/>
            </a:endParaRPr>
          </a:p>
        </p:txBody>
      </p:sp>
      <p:sp>
        <p:nvSpPr>
          <p:cNvPr id="40963" name="Rectangle 4"/>
          <p:cNvSpPr txBox="1">
            <a:spLocks noChangeArrowheads="1"/>
          </p:cNvSpPr>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a:solidFill>
                  <a:schemeClr val="tx2"/>
                </a:solidFill>
                <a:latin typeface="Times New Roman" pitchFamily="18" charset="0"/>
                <a:ea typeface="宋体" pitchFamily="2" charset="-122"/>
                <a:cs typeface="Times New Roman" pitchFamily="18" charset="0"/>
              </a:rPr>
              <a:t>7.4</a:t>
            </a:r>
            <a:r>
              <a:rPr lang="en-US" altLang="zh-CN" sz="3600" b="1" i="0">
                <a:solidFill>
                  <a:schemeClr val="tx2"/>
                </a:solidFill>
                <a:latin typeface="宋体" pitchFamily="2" charset="-122"/>
                <a:ea typeface="宋体" pitchFamily="2" charset="-122"/>
                <a:cs typeface="MS PGothic" pitchFamily="34" charset="-128"/>
              </a:rPr>
              <a:t> </a:t>
            </a:r>
            <a:r>
              <a:rPr lang="zh-CN" altLang="en-US" sz="3600" b="1" i="0">
                <a:solidFill>
                  <a:schemeClr val="tx2"/>
                </a:solidFill>
                <a:latin typeface="宋体" pitchFamily="2" charset="-122"/>
                <a:ea typeface="宋体" pitchFamily="2" charset="-122"/>
                <a:cs typeface="MS PGothic" pitchFamily="34" charset="-128"/>
              </a:rPr>
              <a:t>搜索算法</a:t>
            </a:r>
            <a:r>
              <a:rPr lang="en-US" altLang="zh-CN" sz="3600" b="1" i="0">
                <a:solidFill>
                  <a:schemeClr val="tx2"/>
                </a:solidFill>
                <a:latin typeface="宋体" pitchFamily="2" charset="-122"/>
                <a:ea typeface="宋体" pitchFamily="2" charset="-122"/>
                <a:cs typeface="MS PGothic" pitchFamily="34" charset="-128"/>
              </a:rPr>
              <a:t>—</a:t>
            </a:r>
            <a:r>
              <a:rPr lang="zh-CN" altLang="en-US" sz="3600" b="1" i="0">
                <a:solidFill>
                  <a:schemeClr val="tx2"/>
                </a:solidFill>
                <a:latin typeface="宋体" pitchFamily="2" charset="-122"/>
                <a:ea typeface="宋体" pitchFamily="2" charset="-122"/>
                <a:cs typeface="MS PGothic" pitchFamily="34" charset="-128"/>
              </a:rPr>
              <a:t>顺序搜索</a:t>
            </a:r>
            <a:endParaRPr lang="en-US" altLang="zh-CN" sz="3600" b="1" i="0">
              <a:solidFill>
                <a:schemeClr val="tx2"/>
              </a:solidFill>
              <a:latin typeface="宋体" pitchFamily="2" charset="-122"/>
              <a:ea typeface="宋体" pitchFamily="2" charset="-122"/>
              <a:cs typeface="MS PGothic" pitchFamily="34" charset="-128"/>
            </a:endParaRPr>
          </a:p>
        </p:txBody>
      </p:sp>
      <p:pic>
        <p:nvPicPr>
          <p:cNvPr id="40964" name="Picture 4" descr="c09f03"/>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320925"/>
            <a:ext cx="4419600" cy="397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Rectangle 6"/>
          <p:cNvSpPr>
            <a:spLocks noChangeArrowheads="1"/>
          </p:cNvSpPr>
          <p:nvPr/>
        </p:nvSpPr>
        <p:spPr bwMode="auto">
          <a:xfrm>
            <a:off x="5715000" y="4419600"/>
            <a:ext cx="2438400" cy="536575"/>
          </a:xfrm>
          <a:prstGeom prst="rect">
            <a:avLst/>
          </a:prstGeom>
          <a:solidFill>
            <a:schemeClr val="accent1"/>
          </a:solidFill>
          <a:ln w="9525">
            <a:solidFill>
              <a:schemeClr val="tx1"/>
            </a:solidFill>
            <a:miter lim="800000"/>
            <a:headEnd/>
            <a:tailEnd/>
          </a:ln>
        </p:spPr>
        <p:txBody>
          <a:bodyPr wrap="none" anchor="ctr"/>
          <a:lstStyle/>
          <a:p>
            <a:r>
              <a:rPr lang="zh-CN" altLang="en-US" sz="2000" i="0">
                <a:latin typeface="宋体" pitchFamily="2" charset="-122"/>
                <a:ea typeface="宋体" pitchFamily="2" charset="-122"/>
              </a:rPr>
              <a:t>一个整数排序数组</a:t>
            </a:r>
            <a:endParaRPr lang="en-US" altLang="zh-CN" sz="2000" i="0">
              <a:latin typeface="宋体" pitchFamily="2" charset="-122"/>
              <a:ea typeface="宋体" pitchFamily="2" charset="-122"/>
            </a:endParaRPr>
          </a:p>
        </p:txBody>
      </p:sp>
      <p:sp>
        <p:nvSpPr>
          <p:cNvPr id="40966"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E749E627-6370-4D58-BB49-942613B386CE}" type="slidenum">
              <a:rPr lang="en-US" altLang="zh-CN" sz="1400" i="0">
                <a:latin typeface="Times New Roman" pitchFamily="18" charset="0"/>
              </a:rPr>
              <a:pPr/>
              <a:t>38</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6"/>
          <p:cNvSpPr txBox="1">
            <a:spLocks noChangeArrowheads="1"/>
          </p:cNvSpPr>
          <p:nvPr/>
        </p:nvSpPr>
        <p:spPr bwMode="auto">
          <a:xfrm>
            <a:off x="1066800" y="1600200"/>
            <a:ext cx="7315200" cy="36385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just">
              <a:lnSpc>
                <a:spcPct val="120000"/>
              </a:lnSpc>
            </a:pPr>
            <a:r>
              <a:rPr lang="en-US" altLang="zh-CN" dirty="0">
                <a:solidFill>
                  <a:srgbClr val="FF0000"/>
                </a:solidFill>
                <a:latin typeface="Times New Roman" pitchFamily="18" charset="0"/>
                <a:cs typeface="Times New Roman" pitchFamily="18" charset="0"/>
              </a:rPr>
              <a:t>Read in array of values</a:t>
            </a:r>
          </a:p>
          <a:p>
            <a:pPr algn="just">
              <a:lnSpc>
                <a:spcPct val="120000"/>
              </a:lnSpc>
            </a:pPr>
            <a:r>
              <a:rPr lang="en-US" altLang="zh-CN" dirty="0">
                <a:latin typeface="Times New Roman" pitchFamily="18" charset="0"/>
                <a:cs typeface="Times New Roman" pitchFamily="18" charset="0"/>
              </a:rPr>
              <a:t>Write </a:t>
            </a:r>
            <a:r>
              <a:rPr lang="ja-JP" altLang="en-US" dirty="0">
                <a:latin typeface="Times New Roman" pitchFamily="18" charset="0"/>
                <a:cs typeface="Times New Roman" pitchFamily="18" charset="0"/>
              </a:rPr>
              <a:t>“</a:t>
            </a:r>
            <a:r>
              <a:rPr lang="en-US" altLang="ja-JP" dirty="0">
                <a:latin typeface="Times New Roman" pitchFamily="18" charset="0"/>
                <a:cs typeface="Times New Roman" pitchFamily="18" charset="0"/>
              </a:rPr>
              <a:t>Enter value for which to search</a:t>
            </a:r>
            <a:r>
              <a:rPr lang="ja-JP" altLang="en-US" dirty="0">
                <a:latin typeface="Times New Roman" pitchFamily="18" charset="0"/>
                <a:cs typeface="Times New Roman" pitchFamily="18" charset="0"/>
              </a:rPr>
              <a:t>”</a:t>
            </a:r>
            <a:endParaRPr lang="en-US" altLang="ja-JP" dirty="0">
              <a:latin typeface="Times New Roman" pitchFamily="18" charset="0"/>
              <a:cs typeface="Times New Roman" pitchFamily="18" charset="0"/>
            </a:endParaRPr>
          </a:p>
          <a:p>
            <a:pPr algn="just">
              <a:lnSpc>
                <a:spcPct val="120000"/>
              </a:lnSpc>
            </a:pPr>
            <a:r>
              <a:rPr lang="en-US" altLang="zh-CN" dirty="0">
                <a:latin typeface="Times New Roman" pitchFamily="18" charset="0"/>
                <a:cs typeface="Times New Roman" pitchFamily="18" charset="0"/>
              </a:rPr>
              <a:t>Read </a:t>
            </a:r>
            <a:r>
              <a:rPr lang="en-US" altLang="zh-CN" dirty="0" err="1">
                <a:latin typeface="Times New Roman" pitchFamily="18" charset="0"/>
                <a:cs typeface="Times New Roman" pitchFamily="18" charset="0"/>
              </a:rPr>
              <a:t>searchItem</a:t>
            </a:r>
            <a:endParaRPr lang="en-US" altLang="zh-CN" dirty="0">
              <a:latin typeface="Times New Roman" pitchFamily="18" charset="0"/>
              <a:cs typeface="Times New Roman" pitchFamily="18" charset="0"/>
            </a:endParaRPr>
          </a:p>
          <a:p>
            <a:pPr algn="just">
              <a:lnSpc>
                <a:spcPct val="120000"/>
              </a:lnSpc>
            </a:pPr>
            <a:r>
              <a:rPr lang="en-US" altLang="zh-CN" dirty="0">
                <a:solidFill>
                  <a:srgbClr val="FF0000"/>
                </a:solidFill>
                <a:latin typeface="Times New Roman" pitchFamily="18" charset="0"/>
                <a:cs typeface="Times New Roman" pitchFamily="18" charset="0"/>
              </a:rPr>
              <a:t>Set found to TRUE if </a:t>
            </a:r>
            <a:r>
              <a:rPr lang="en-US" altLang="zh-CN" dirty="0" err="1">
                <a:solidFill>
                  <a:srgbClr val="FF0000"/>
                </a:solidFill>
                <a:latin typeface="Times New Roman" pitchFamily="18" charset="0"/>
                <a:cs typeface="Times New Roman" pitchFamily="18" charset="0"/>
              </a:rPr>
              <a:t>searchItem</a:t>
            </a:r>
            <a:r>
              <a:rPr lang="en-US" altLang="zh-CN" dirty="0">
                <a:solidFill>
                  <a:srgbClr val="FF0000"/>
                </a:solidFill>
                <a:latin typeface="Times New Roman" pitchFamily="18" charset="0"/>
                <a:cs typeface="Times New Roman" pitchFamily="18" charset="0"/>
              </a:rPr>
              <a:t> is there</a:t>
            </a:r>
          </a:p>
          <a:p>
            <a:pPr algn="just">
              <a:lnSpc>
                <a:spcPct val="120000"/>
              </a:lnSpc>
            </a:pPr>
            <a:r>
              <a:rPr lang="en-US" altLang="zh-CN" dirty="0">
                <a:latin typeface="Times New Roman" pitchFamily="18" charset="0"/>
                <a:cs typeface="Times New Roman" pitchFamily="18" charset="0"/>
              </a:rPr>
              <a:t>IF </a:t>
            </a:r>
            <a:r>
              <a:rPr lang="en-US" altLang="zh-CN" i="0" dirty="0">
                <a:latin typeface="Times New Roman" pitchFamily="18" charset="0"/>
                <a:cs typeface="Times New Roman" pitchFamily="18" charset="0"/>
              </a:rPr>
              <a:t>(</a:t>
            </a:r>
            <a:r>
              <a:rPr lang="en-US" altLang="zh-CN" dirty="0">
                <a:latin typeface="Times New Roman" pitchFamily="18" charset="0"/>
                <a:cs typeface="Times New Roman" pitchFamily="18" charset="0"/>
              </a:rPr>
              <a:t>found</a:t>
            </a:r>
            <a:r>
              <a:rPr lang="en-US" altLang="zh-CN" i="0" dirty="0">
                <a:latin typeface="Times New Roman" pitchFamily="18" charset="0"/>
                <a:cs typeface="Times New Roman" pitchFamily="18" charset="0"/>
              </a:rPr>
              <a:t>)</a:t>
            </a:r>
          </a:p>
          <a:p>
            <a:pPr algn="just">
              <a:lnSpc>
                <a:spcPct val="120000"/>
              </a:lnSpc>
            </a:pPr>
            <a:r>
              <a:rPr lang="en-US" altLang="zh-CN" dirty="0">
                <a:latin typeface="Times New Roman" pitchFamily="18" charset="0"/>
                <a:cs typeface="Times New Roman" pitchFamily="18" charset="0"/>
              </a:rPr>
              <a:t>	Write </a:t>
            </a:r>
            <a:r>
              <a:rPr lang="ja-JP" altLang="en-US" dirty="0">
                <a:latin typeface="Times New Roman" pitchFamily="18" charset="0"/>
                <a:cs typeface="Times New Roman" pitchFamily="18" charset="0"/>
              </a:rPr>
              <a:t>“</a:t>
            </a:r>
            <a:r>
              <a:rPr lang="en-US" altLang="ja-JP" dirty="0">
                <a:latin typeface="Times New Roman" pitchFamily="18" charset="0"/>
                <a:cs typeface="Times New Roman" pitchFamily="18" charset="0"/>
              </a:rPr>
              <a:t>Item is found</a:t>
            </a:r>
            <a:r>
              <a:rPr lang="ja-JP" altLang="en-US" dirty="0">
                <a:latin typeface="Times New Roman" pitchFamily="18" charset="0"/>
                <a:cs typeface="Times New Roman" pitchFamily="18" charset="0"/>
              </a:rPr>
              <a:t>”</a:t>
            </a:r>
            <a:endParaRPr lang="en-US" altLang="ja-JP" dirty="0">
              <a:latin typeface="Times New Roman" pitchFamily="18" charset="0"/>
              <a:cs typeface="Times New Roman" pitchFamily="18" charset="0"/>
            </a:endParaRPr>
          </a:p>
          <a:p>
            <a:pPr algn="just">
              <a:lnSpc>
                <a:spcPct val="120000"/>
              </a:lnSpc>
            </a:pPr>
            <a:r>
              <a:rPr lang="en-US" altLang="zh-CN" dirty="0">
                <a:latin typeface="Times New Roman" pitchFamily="18" charset="0"/>
                <a:cs typeface="Times New Roman" pitchFamily="18" charset="0"/>
              </a:rPr>
              <a:t>ELSE</a:t>
            </a:r>
          </a:p>
          <a:p>
            <a:pPr algn="just">
              <a:lnSpc>
                <a:spcPct val="120000"/>
              </a:lnSpc>
            </a:pPr>
            <a:r>
              <a:rPr lang="en-US" altLang="zh-CN" dirty="0">
                <a:latin typeface="Times New Roman" pitchFamily="18" charset="0"/>
                <a:cs typeface="Times New Roman" pitchFamily="18" charset="0"/>
              </a:rPr>
              <a:t>	Write </a:t>
            </a:r>
            <a:r>
              <a:rPr lang="ja-JP" altLang="en-US" dirty="0">
                <a:latin typeface="Times New Roman" pitchFamily="18" charset="0"/>
                <a:cs typeface="Times New Roman" pitchFamily="18" charset="0"/>
              </a:rPr>
              <a:t>“</a:t>
            </a:r>
            <a:r>
              <a:rPr lang="en-US" altLang="ja-JP" dirty="0">
                <a:latin typeface="Times New Roman" pitchFamily="18" charset="0"/>
                <a:cs typeface="Times New Roman" pitchFamily="18" charset="0"/>
              </a:rPr>
              <a:t>Item is not found</a:t>
            </a:r>
            <a:r>
              <a:rPr lang="ja-JP" altLang="en-US" dirty="0">
                <a:latin typeface="Times New Roman" pitchFamily="18" charset="0"/>
                <a:cs typeface="Times New Roman" pitchFamily="18" charset="0"/>
              </a:rPr>
              <a:t>”</a:t>
            </a:r>
            <a:endParaRPr lang="en-US" altLang="zh-CN" dirty="0">
              <a:latin typeface="Times New Roman" pitchFamily="18" charset="0"/>
              <a:cs typeface="Times New Roman" pitchFamily="18" charset="0"/>
            </a:endParaRPr>
          </a:p>
        </p:txBody>
      </p:sp>
      <p:sp>
        <p:nvSpPr>
          <p:cNvPr id="41987" name="Rectangle 4"/>
          <p:cNvSpPr txBox="1">
            <a:spLocks noChangeArrowheads="1"/>
          </p:cNvSpPr>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a:solidFill>
                  <a:schemeClr val="tx2"/>
                </a:solidFill>
                <a:latin typeface="Times New Roman" pitchFamily="18" charset="0"/>
                <a:ea typeface="宋体" pitchFamily="2" charset="-122"/>
                <a:cs typeface="Times New Roman" pitchFamily="18" charset="0"/>
              </a:rPr>
              <a:t>7.4</a:t>
            </a:r>
            <a:r>
              <a:rPr lang="en-US" altLang="zh-CN" sz="3600" b="1" i="0">
                <a:solidFill>
                  <a:schemeClr val="tx2"/>
                </a:solidFill>
                <a:latin typeface="宋体" pitchFamily="2" charset="-122"/>
                <a:ea typeface="宋体" pitchFamily="2" charset="-122"/>
                <a:cs typeface="MS PGothic" pitchFamily="34" charset="-128"/>
              </a:rPr>
              <a:t> </a:t>
            </a:r>
            <a:r>
              <a:rPr lang="zh-CN" altLang="en-US" sz="3600" b="1" i="0">
                <a:solidFill>
                  <a:schemeClr val="tx2"/>
                </a:solidFill>
                <a:latin typeface="宋体" pitchFamily="2" charset="-122"/>
                <a:ea typeface="宋体" pitchFamily="2" charset="-122"/>
                <a:cs typeface="MS PGothic" pitchFamily="34" charset="-128"/>
              </a:rPr>
              <a:t>搜索算法</a:t>
            </a:r>
            <a:r>
              <a:rPr lang="en-US" altLang="zh-CN" sz="3600" b="1" i="0">
                <a:solidFill>
                  <a:schemeClr val="tx2"/>
                </a:solidFill>
                <a:latin typeface="宋体" pitchFamily="2" charset="-122"/>
                <a:ea typeface="宋体" pitchFamily="2" charset="-122"/>
                <a:cs typeface="MS PGothic" pitchFamily="34" charset="-128"/>
              </a:rPr>
              <a:t>—</a:t>
            </a:r>
            <a:r>
              <a:rPr lang="zh-CN" altLang="en-US" sz="3600" b="1" i="0">
                <a:solidFill>
                  <a:schemeClr val="tx2"/>
                </a:solidFill>
                <a:latin typeface="宋体" pitchFamily="2" charset="-122"/>
                <a:ea typeface="宋体" pitchFamily="2" charset="-122"/>
                <a:cs typeface="MS PGothic" pitchFamily="34" charset="-128"/>
              </a:rPr>
              <a:t>顺序搜索</a:t>
            </a:r>
            <a:endParaRPr lang="en-US" altLang="zh-CN" sz="3600" b="1" i="0">
              <a:solidFill>
                <a:schemeClr val="tx2"/>
              </a:solidFill>
              <a:latin typeface="宋体" pitchFamily="2" charset="-122"/>
              <a:ea typeface="宋体" pitchFamily="2" charset="-122"/>
              <a:cs typeface="MS PGothic" pitchFamily="34" charset="-128"/>
            </a:endParaRPr>
          </a:p>
        </p:txBody>
      </p:sp>
      <p:sp>
        <p:nvSpPr>
          <p:cNvPr id="41988"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A38F00B2-8748-451B-9D15-A062EF0117EE}" type="slidenum">
              <a:rPr lang="en-US" altLang="zh-CN" sz="1400" i="0">
                <a:latin typeface="Times New Roman" pitchFamily="18" charset="0"/>
              </a:rPr>
              <a:pPr/>
              <a:t>39</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81000" y="76200"/>
            <a:ext cx="8229600" cy="1143000"/>
          </a:xfrm>
        </p:spPr>
        <p:txBody>
          <a:bodyPr/>
          <a:lstStyle/>
          <a:p>
            <a:pPr eaLnBrk="1" hangingPunct="1"/>
            <a:r>
              <a:rPr lang="en-US" altLang="zh-CN" dirty="0" smtClean="0">
                <a:solidFill>
                  <a:schemeClr val="tx1"/>
                </a:solidFill>
                <a:latin typeface="Times New Roman" pitchFamily="18" charset="0"/>
                <a:ea typeface="宋体" pitchFamily="2" charset="-122"/>
                <a:cs typeface="Times New Roman" pitchFamily="18" charset="0"/>
              </a:rPr>
              <a:t>7.1</a:t>
            </a:r>
            <a:r>
              <a:rPr lang="en-US" altLang="zh-CN" dirty="0" smtClean="0">
                <a:solidFill>
                  <a:schemeClr val="tx1"/>
                </a:solidFill>
                <a:latin typeface="宋体" pitchFamily="2" charset="-122"/>
                <a:ea typeface="宋体" pitchFamily="2" charset="-122"/>
                <a:cs typeface="Times New Roman" pitchFamily="18" charset="0"/>
              </a:rPr>
              <a:t> </a:t>
            </a:r>
            <a:r>
              <a:rPr lang="zh-CN" altLang="en-US" dirty="0" smtClean="0">
                <a:solidFill>
                  <a:schemeClr val="tx1"/>
                </a:solidFill>
                <a:latin typeface="宋体" pitchFamily="2" charset="-122"/>
                <a:ea typeface="宋体" pitchFamily="2" charset="-122"/>
                <a:cs typeface="Times New Roman" pitchFamily="18" charset="0"/>
              </a:rPr>
              <a:t>如何解决问题</a:t>
            </a:r>
            <a:endParaRPr lang="en-US" altLang="zh-CN" dirty="0" smtClean="0">
              <a:solidFill>
                <a:schemeClr val="tx1"/>
              </a:solidFill>
              <a:latin typeface="宋体" pitchFamily="2" charset="-122"/>
              <a:ea typeface="宋体" pitchFamily="2" charset="-122"/>
              <a:cs typeface="Times New Roman" pitchFamily="18" charset="0"/>
            </a:endParaRPr>
          </a:p>
        </p:txBody>
      </p:sp>
      <p:sp>
        <p:nvSpPr>
          <p:cNvPr id="6147" name="Rectangle 3"/>
          <p:cNvSpPr>
            <a:spLocks noGrp="1" noChangeArrowheads="1"/>
          </p:cNvSpPr>
          <p:nvPr>
            <p:ph idx="1"/>
          </p:nvPr>
        </p:nvSpPr>
        <p:spPr>
          <a:xfrm>
            <a:off x="381000" y="990600"/>
            <a:ext cx="8610600" cy="5181600"/>
          </a:xfrm>
        </p:spPr>
        <p:txBody>
          <a:bodyPr/>
          <a:lstStyle/>
          <a:p>
            <a:pPr algn="just" eaLnBrk="1" hangingPunct="1">
              <a:buFont typeface="Wingdings" pitchFamily="2" charset="2"/>
              <a:buChar char="n"/>
              <a:defRPr/>
            </a:pPr>
            <a:r>
              <a:rPr lang="zh-CN" altLang="en-US" b="1" dirty="0" smtClean="0">
                <a:solidFill>
                  <a:srgbClr val="3333FF"/>
                </a:solidFill>
                <a:latin typeface="宋体" pitchFamily="2" charset="-122"/>
                <a:ea typeface="宋体" pitchFamily="2" charset="-122"/>
              </a:rPr>
              <a:t>问题解决？</a:t>
            </a:r>
            <a:endParaRPr lang="en-US" altLang="zh-CN" dirty="0" smtClean="0">
              <a:latin typeface="宋体" pitchFamily="2" charset="-122"/>
              <a:ea typeface="宋体" pitchFamily="2" charset="-122"/>
            </a:endParaRPr>
          </a:p>
          <a:p>
            <a:pPr lvl="1" algn="just" eaLnBrk="1" hangingPunct="1">
              <a:lnSpc>
                <a:spcPct val="150000"/>
              </a:lnSpc>
              <a:buFont typeface="Wingdings" pitchFamily="2" charset="2"/>
              <a:buChar char="Ø"/>
              <a:defRPr/>
            </a:pPr>
            <a:r>
              <a:rPr lang="zh-CN" altLang="en-US" dirty="0" smtClean="0">
                <a:latin typeface="宋体" pitchFamily="2" charset="-122"/>
                <a:ea typeface="宋体" pitchFamily="2" charset="-122"/>
              </a:rPr>
              <a:t>找到一个令人困惑，痛苦，烦恼或不安的问题的解决方案的行为。</a:t>
            </a:r>
            <a:endParaRPr lang="en-US" altLang="zh-CN" dirty="0" smtClean="0">
              <a:latin typeface="宋体" pitchFamily="2" charset="-122"/>
              <a:ea typeface="宋体" pitchFamily="2" charset="-122"/>
            </a:endParaRPr>
          </a:p>
          <a:p>
            <a:pPr algn="just" eaLnBrk="1" hangingPunct="1">
              <a:lnSpc>
                <a:spcPct val="150000"/>
              </a:lnSpc>
              <a:buFont typeface="Wingdings" pitchFamily="2" charset="2"/>
              <a:buChar char="n"/>
              <a:defRPr/>
            </a:pPr>
            <a:r>
              <a:rPr lang="zh-CN" altLang="en-US" b="1" dirty="0" smtClean="0">
                <a:solidFill>
                  <a:srgbClr val="3333FF"/>
                </a:solidFill>
                <a:latin typeface="宋体" pitchFamily="2" charset="-122"/>
                <a:ea typeface="宋体" pitchFamily="2" charset="-122"/>
              </a:rPr>
              <a:t>问题求解是人工智能的核心问题之一；</a:t>
            </a:r>
            <a:endParaRPr lang="en-US" altLang="zh-CN" b="1" dirty="0" smtClean="0">
              <a:solidFill>
                <a:srgbClr val="3333FF"/>
              </a:solidFill>
              <a:latin typeface="宋体" pitchFamily="2" charset="-122"/>
              <a:ea typeface="宋体" pitchFamily="2" charset="-122"/>
            </a:endParaRPr>
          </a:p>
          <a:p>
            <a:pPr algn="just" eaLnBrk="1" hangingPunct="1">
              <a:lnSpc>
                <a:spcPct val="150000"/>
              </a:lnSpc>
              <a:buFont typeface="Wingdings" pitchFamily="2" charset="2"/>
              <a:buChar char="n"/>
              <a:defRPr/>
            </a:pPr>
            <a:r>
              <a:rPr lang="zh-CN" altLang="en-US" b="1" dirty="0" smtClean="0">
                <a:solidFill>
                  <a:srgbClr val="3333FF"/>
                </a:solidFill>
                <a:latin typeface="宋体" pitchFamily="2" charset="-122"/>
                <a:ea typeface="宋体" pitchFamily="2" charset="-122"/>
              </a:rPr>
              <a:t>问题求解的目的</a:t>
            </a:r>
            <a:endParaRPr lang="en-US" altLang="zh-CN" b="1" dirty="0" smtClean="0">
              <a:solidFill>
                <a:srgbClr val="3333FF"/>
              </a:solidFill>
              <a:latin typeface="宋体" pitchFamily="2" charset="-122"/>
              <a:ea typeface="宋体" pitchFamily="2" charset="-122"/>
            </a:endParaRPr>
          </a:p>
          <a:p>
            <a:pPr lvl="1" algn="just" eaLnBrk="1" hangingPunct="1">
              <a:lnSpc>
                <a:spcPct val="150000"/>
              </a:lnSpc>
              <a:buFont typeface="Wingdings" pitchFamily="2" charset="2"/>
              <a:buChar char="Ø"/>
              <a:defRPr/>
            </a:pPr>
            <a:r>
              <a:rPr lang="zh-CN" altLang="en-US" sz="2400" dirty="0" smtClean="0">
                <a:latin typeface="宋体" pitchFamily="2" charset="-122"/>
                <a:ea typeface="宋体" pitchFamily="2" charset="-122"/>
              </a:rPr>
              <a:t>机器自动找出某问题的正确解决策略</a:t>
            </a:r>
            <a:endParaRPr lang="en-US" altLang="zh-CN" sz="2400" dirty="0" smtClean="0">
              <a:latin typeface="宋体" pitchFamily="2" charset="-122"/>
              <a:ea typeface="宋体" pitchFamily="2" charset="-122"/>
            </a:endParaRPr>
          </a:p>
          <a:p>
            <a:pPr lvl="1" algn="just" eaLnBrk="1" hangingPunct="1">
              <a:lnSpc>
                <a:spcPct val="150000"/>
              </a:lnSpc>
              <a:buFont typeface="Wingdings" pitchFamily="2" charset="2"/>
              <a:buChar char="Ø"/>
              <a:defRPr/>
            </a:pPr>
            <a:r>
              <a:rPr lang="zh-CN" altLang="en-US" sz="2400" dirty="0" smtClean="0">
                <a:latin typeface="宋体" pitchFamily="2" charset="-122"/>
                <a:ea typeface="宋体" pitchFamily="2" charset="-122"/>
              </a:rPr>
              <a:t>更进一步，能够举一反三，具有解决同类问题的能力。</a:t>
            </a:r>
            <a:endParaRPr lang="en-US" altLang="zh-CN" sz="2400" dirty="0" smtClean="0">
              <a:latin typeface="宋体" pitchFamily="2" charset="-122"/>
              <a:ea typeface="宋体" pitchFamily="2" charset="-122"/>
            </a:endParaRPr>
          </a:p>
        </p:txBody>
      </p:sp>
      <p:sp>
        <p:nvSpPr>
          <p:cNvPr id="5124"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038BF661-628D-411D-8A7C-1FEDF9EB3A64}" type="slidenum">
              <a:rPr lang="en-US" altLang="zh-CN" sz="1400" i="0">
                <a:latin typeface="Times New Roman" pitchFamily="18" charset="0"/>
              </a:rPr>
              <a:pPr/>
              <a:t>4</a:t>
            </a:fld>
            <a:endParaRPr lang="en-US" altLang="zh-CN" sz="1400" i="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7">
                                            <p:txEl>
                                              <p:pRg st="1" end="1"/>
                                            </p:txEl>
                                          </p:spTgt>
                                        </p:tgtEl>
                                        <p:attrNameLst>
                                          <p:attrName>style.visibility</p:attrName>
                                        </p:attrNameLst>
                                      </p:cBhvr>
                                      <p:to>
                                        <p:strVal val="visible"/>
                                      </p:to>
                                    </p:set>
                                    <p:anim calcmode="lin" valueType="num">
                                      <p:cBhvr additive="base">
                                        <p:cTn id="7" dur="500" fill="hold"/>
                                        <p:tgtEl>
                                          <p:spTgt spid="614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anim calcmode="lin" valueType="num">
                                      <p:cBhvr additive="base">
                                        <p:cTn id="13" dur="500" fill="hold"/>
                                        <p:tgtEl>
                                          <p:spTgt spid="614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anim calcmode="lin" valueType="num">
                                      <p:cBhvr additive="base">
                                        <p:cTn id="19" dur="500" fill="hold"/>
                                        <p:tgtEl>
                                          <p:spTgt spid="614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7">
                                            <p:txEl>
                                              <p:pRg st="4" end="4"/>
                                            </p:txEl>
                                          </p:spTgt>
                                        </p:tgtEl>
                                        <p:attrNameLst>
                                          <p:attrName>style.visibility</p:attrName>
                                        </p:attrNameLst>
                                      </p:cBhvr>
                                      <p:to>
                                        <p:strVal val="visible"/>
                                      </p:to>
                                    </p:set>
                                    <p:anim calcmode="lin" valueType="num">
                                      <p:cBhvr additive="base">
                                        <p:cTn id="25" dur="500" fill="hold"/>
                                        <p:tgtEl>
                                          <p:spTgt spid="614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7">
                                            <p:txEl>
                                              <p:pRg st="5" end="5"/>
                                            </p:txEl>
                                          </p:spTgt>
                                        </p:tgtEl>
                                        <p:attrNameLst>
                                          <p:attrName>style.visibility</p:attrName>
                                        </p:attrNameLst>
                                      </p:cBhvr>
                                      <p:to>
                                        <p:strVal val="visible"/>
                                      </p:to>
                                    </p:set>
                                    <p:anim calcmode="lin" valueType="num">
                                      <p:cBhvr additive="base">
                                        <p:cTn id="31" dur="500" fill="hold"/>
                                        <p:tgtEl>
                                          <p:spTgt spid="614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4"/>
          <p:cNvSpPr txBox="1">
            <a:spLocks noChangeArrowheads="1"/>
          </p:cNvSpPr>
          <p:nvPr/>
        </p:nvSpPr>
        <p:spPr bwMode="auto">
          <a:xfrm>
            <a:off x="990600" y="1289050"/>
            <a:ext cx="7315200" cy="45243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just">
              <a:lnSpc>
                <a:spcPct val="120000"/>
              </a:lnSpc>
            </a:pPr>
            <a:r>
              <a:rPr lang="en-US" altLang="zh-CN" u="sng">
                <a:solidFill>
                  <a:srgbClr val="008000"/>
                </a:solidFill>
                <a:latin typeface="Times New Roman" pitchFamily="18" charset="0"/>
                <a:cs typeface="Times New Roman" pitchFamily="18" charset="0"/>
              </a:rPr>
              <a:t>Set found to TRUE if searchItem is there</a:t>
            </a:r>
          </a:p>
          <a:p>
            <a:pPr algn="just">
              <a:lnSpc>
                <a:spcPct val="120000"/>
              </a:lnSpc>
            </a:pPr>
            <a:r>
              <a:rPr lang="en-US" altLang="zh-CN">
                <a:latin typeface="Times New Roman" pitchFamily="18" charset="0"/>
                <a:cs typeface="Times New Roman" pitchFamily="18" charset="0"/>
              </a:rPr>
              <a:t>Set index to 0</a:t>
            </a:r>
          </a:p>
          <a:p>
            <a:pPr algn="just">
              <a:lnSpc>
                <a:spcPct val="120000"/>
              </a:lnSpc>
            </a:pPr>
            <a:r>
              <a:rPr lang="en-US" altLang="zh-CN">
                <a:latin typeface="Times New Roman" pitchFamily="18" charset="0"/>
                <a:cs typeface="Times New Roman" pitchFamily="18" charset="0"/>
              </a:rPr>
              <a:t>Set found to FALSE</a:t>
            </a:r>
          </a:p>
          <a:p>
            <a:pPr algn="just">
              <a:lnSpc>
                <a:spcPct val="120000"/>
              </a:lnSpc>
            </a:pPr>
            <a:r>
              <a:rPr lang="en-US" altLang="zh-CN">
                <a:latin typeface="Times New Roman" pitchFamily="18" charset="0"/>
                <a:cs typeface="Times New Roman" pitchFamily="18" charset="0"/>
              </a:rPr>
              <a:t>WHILE (index &lt; length AND NOT found)</a:t>
            </a:r>
          </a:p>
          <a:p>
            <a:pPr algn="just">
              <a:lnSpc>
                <a:spcPct val="120000"/>
              </a:lnSpc>
            </a:pPr>
            <a:r>
              <a:rPr lang="en-US" altLang="zh-CN">
                <a:latin typeface="Times New Roman" pitchFamily="18" charset="0"/>
                <a:cs typeface="Times New Roman" pitchFamily="18" charset="0"/>
              </a:rPr>
              <a:t>	IF (data[index] equals searchItem)</a:t>
            </a:r>
          </a:p>
          <a:p>
            <a:pPr algn="just">
              <a:lnSpc>
                <a:spcPct val="120000"/>
              </a:lnSpc>
            </a:pPr>
            <a:r>
              <a:rPr lang="en-US" altLang="zh-CN">
                <a:latin typeface="Times New Roman" pitchFamily="18" charset="0"/>
                <a:cs typeface="Times New Roman" pitchFamily="18" charset="0"/>
              </a:rPr>
              <a:t>		Set found to TRUE</a:t>
            </a:r>
          </a:p>
          <a:p>
            <a:pPr algn="just">
              <a:lnSpc>
                <a:spcPct val="120000"/>
              </a:lnSpc>
            </a:pPr>
            <a:r>
              <a:rPr lang="en-US" altLang="zh-CN">
                <a:latin typeface="Times New Roman" pitchFamily="18" charset="0"/>
                <a:cs typeface="Times New Roman" pitchFamily="18" charset="0"/>
              </a:rPr>
              <a:t>	ELSE IF (data[index] &gt; searchItem)</a:t>
            </a:r>
          </a:p>
          <a:p>
            <a:pPr algn="just">
              <a:lnSpc>
                <a:spcPct val="120000"/>
              </a:lnSpc>
            </a:pPr>
            <a:r>
              <a:rPr lang="en-US" altLang="zh-CN">
                <a:latin typeface="Times New Roman" pitchFamily="18" charset="0"/>
                <a:cs typeface="Times New Roman" pitchFamily="18" charset="0"/>
              </a:rPr>
              <a:t>		Set index to length</a:t>
            </a:r>
          </a:p>
          <a:p>
            <a:pPr algn="just">
              <a:lnSpc>
                <a:spcPct val="120000"/>
              </a:lnSpc>
            </a:pPr>
            <a:r>
              <a:rPr lang="en-US" altLang="zh-CN">
                <a:latin typeface="Times New Roman" pitchFamily="18" charset="0"/>
                <a:cs typeface="Times New Roman" pitchFamily="18" charset="0"/>
              </a:rPr>
              <a:t>	ELSE</a:t>
            </a:r>
          </a:p>
          <a:p>
            <a:pPr algn="just">
              <a:lnSpc>
                <a:spcPct val="120000"/>
              </a:lnSpc>
            </a:pPr>
            <a:r>
              <a:rPr lang="en-US" altLang="zh-CN">
                <a:latin typeface="Times New Roman" pitchFamily="18" charset="0"/>
                <a:cs typeface="Times New Roman" pitchFamily="18" charset="0"/>
              </a:rPr>
              <a:t>		Set index to index + 1</a:t>
            </a:r>
          </a:p>
        </p:txBody>
      </p:sp>
      <p:sp>
        <p:nvSpPr>
          <p:cNvPr id="43011" name="Rectangle 4"/>
          <p:cNvSpPr txBox="1">
            <a:spLocks noChangeArrowheads="1"/>
          </p:cNvSpPr>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a:solidFill>
                  <a:schemeClr val="tx2"/>
                </a:solidFill>
                <a:latin typeface="Times New Roman" pitchFamily="18" charset="0"/>
                <a:ea typeface="宋体" pitchFamily="2" charset="-122"/>
                <a:cs typeface="Times New Roman" pitchFamily="18" charset="0"/>
              </a:rPr>
              <a:t>7.4</a:t>
            </a:r>
            <a:r>
              <a:rPr lang="en-US" altLang="zh-CN" sz="3600" b="1" i="0">
                <a:solidFill>
                  <a:schemeClr val="tx2"/>
                </a:solidFill>
                <a:latin typeface="宋体" pitchFamily="2" charset="-122"/>
                <a:ea typeface="宋体" pitchFamily="2" charset="-122"/>
                <a:cs typeface="MS PGothic" pitchFamily="34" charset="-128"/>
              </a:rPr>
              <a:t> </a:t>
            </a:r>
            <a:r>
              <a:rPr lang="zh-CN" altLang="en-US" sz="3600" b="1" i="0">
                <a:solidFill>
                  <a:schemeClr val="tx2"/>
                </a:solidFill>
                <a:latin typeface="宋体" pitchFamily="2" charset="-122"/>
                <a:ea typeface="宋体" pitchFamily="2" charset="-122"/>
                <a:cs typeface="MS PGothic" pitchFamily="34" charset="-128"/>
              </a:rPr>
              <a:t>搜索算法</a:t>
            </a:r>
            <a:r>
              <a:rPr lang="en-US" altLang="zh-CN" sz="3600" b="1" i="0">
                <a:solidFill>
                  <a:schemeClr val="tx2"/>
                </a:solidFill>
                <a:latin typeface="宋体" pitchFamily="2" charset="-122"/>
                <a:ea typeface="宋体" pitchFamily="2" charset="-122"/>
                <a:cs typeface="MS PGothic" pitchFamily="34" charset="-128"/>
              </a:rPr>
              <a:t>—</a:t>
            </a:r>
            <a:r>
              <a:rPr lang="zh-CN" altLang="en-US" sz="3600" b="1" i="0">
                <a:solidFill>
                  <a:schemeClr val="tx2"/>
                </a:solidFill>
                <a:latin typeface="宋体" pitchFamily="2" charset="-122"/>
                <a:ea typeface="宋体" pitchFamily="2" charset="-122"/>
                <a:cs typeface="MS PGothic" pitchFamily="34" charset="-128"/>
              </a:rPr>
              <a:t>顺序搜索</a:t>
            </a:r>
            <a:endParaRPr lang="en-US" altLang="zh-CN" sz="3600" b="1" i="0">
              <a:solidFill>
                <a:schemeClr val="tx2"/>
              </a:solidFill>
              <a:latin typeface="宋体" pitchFamily="2" charset="-122"/>
              <a:ea typeface="宋体" pitchFamily="2" charset="-122"/>
              <a:cs typeface="MS PGothic" pitchFamily="34" charset="-128"/>
            </a:endParaRPr>
          </a:p>
        </p:txBody>
      </p:sp>
      <p:sp>
        <p:nvSpPr>
          <p:cNvPr id="43012"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56CC4ECA-B5F8-479F-A269-9EBB39D6A6D7}" type="slidenum">
              <a:rPr lang="en-US" altLang="zh-CN" sz="1400" i="0">
                <a:latin typeface="Times New Roman" pitchFamily="18" charset="0"/>
              </a:rPr>
              <a:pPr/>
              <a:t>40</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
          <p:cNvSpPr>
            <a:spLocks noGrp="1" noChangeArrowheads="1"/>
          </p:cNvSpPr>
          <p:nvPr>
            <p:ph idx="1"/>
          </p:nvPr>
        </p:nvSpPr>
        <p:spPr>
          <a:xfrm>
            <a:off x="533400" y="1371600"/>
            <a:ext cx="8229600" cy="2895600"/>
          </a:xfrm>
        </p:spPr>
        <p:txBody>
          <a:bodyPr/>
          <a:lstStyle/>
          <a:p>
            <a:pPr marL="63500" indent="-50800" algn="just" eaLnBrk="1" hangingPunct="1">
              <a:lnSpc>
                <a:spcPct val="150000"/>
              </a:lnSpc>
              <a:buFontTx/>
              <a:buNone/>
            </a:pPr>
            <a:r>
              <a:rPr lang="zh-CN" altLang="en-US" sz="2800" dirty="0" smtClean="0">
                <a:solidFill>
                  <a:srgbClr val="3333FF"/>
                </a:solidFill>
                <a:latin typeface="宋体" pitchFamily="2" charset="-122"/>
                <a:ea typeface="宋体" pitchFamily="2" charset="-122"/>
              </a:rPr>
              <a:t>二分检索</a:t>
            </a:r>
            <a:r>
              <a:rPr lang="zh-CN" altLang="en-US" sz="2800" dirty="0" smtClean="0">
                <a:latin typeface="宋体" pitchFamily="2" charset="-122"/>
                <a:ea typeface="宋体" pitchFamily="2" charset="-122"/>
              </a:rPr>
              <a:t>（列表必须排序）</a:t>
            </a:r>
            <a:endParaRPr lang="en-US" altLang="zh-CN" sz="2800" dirty="0" smtClean="0">
              <a:latin typeface="宋体" pitchFamily="2" charset="-122"/>
              <a:ea typeface="宋体" pitchFamily="2" charset="-122"/>
            </a:endParaRPr>
          </a:p>
          <a:p>
            <a:pPr marL="63500" indent="-50800" algn="just" eaLnBrk="1" hangingPunct="1">
              <a:lnSpc>
                <a:spcPct val="150000"/>
              </a:lnSpc>
              <a:buFontTx/>
              <a:buNone/>
            </a:pPr>
            <a:r>
              <a:rPr lang="en-US" altLang="zh-CN" sz="2800" dirty="0" smtClean="0">
                <a:latin typeface="宋体" pitchFamily="2" charset="-122"/>
                <a:ea typeface="宋体" pitchFamily="2" charset="-122"/>
              </a:rPr>
              <a:t>	</a:t>
            </a:r>
            <a:r>
              <a:rPr lang="zh-CN" altLang="en-US" sz="2800" dirty="0" smtClean="0">
                <a:latin typeface="宋体" pitchFamily="2" charset="-122"/>
                <a:ea typeface="宋体" pitchFamily="2" charset="-122"/>
              </a:rPr>
              <a:t>搜索从中间开始，找到项目或消除未检查项目的一半；过程在项目可能的一半上重复。</a:t>
            </a:r>
            <a:endParaRPr lang="en-US" altLang="zh-CN" sz="2800" dirty="0" smtClean="0">
              <a:latin typeface="宋体" pitchFamily="2" charset="-122"/>
              <a:ea typeface="宋体" pitchFamily="2" charset="-122"/>
            </a:endParaRPr>
          </a:p>
        </p:txBody>
      </p:sp>
      <p:sp>
        <p:nvSpPr>
          <p:cNvPr id="35843" name="Rectangle 4"/>
          <p:cNvSpPr txBox="1">
            <a:spLocks noChangeArrowheads="1"/>
          </p:cNvSpPr>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dirty="0">
                <a:solidFill>
                  <a:schemeClr val="tx2"/>
                </a:solidFill>
                <a:latin typeface="Times New Roman" pitchFamily="18" charset="0"/>
                <a:ea typeface="宋体" pitchFamily="2" charset="-122"/>
                <a:cs typeface="Times New Roman" pitchFamily="18" charset="0"/>
              </a:rPr>
              <a:t>7.4</a:t>
            </a:r>
            <a:r>
              <a:rPr lang="en-US" altLang="zh-CN" sz="3600" b="1" i="0" dirty="0">
                <a:solidFill>
                  <a:schemeClr val="tx2"/>
                </a:solidFill>
                <a:latin typeface="宋体" pitchFamily="2" charset="-122"/>
                <a:ea typeface="宋体" pitchFamily="2" charset="-122"/>
                <a:cs typeface="MS PGothic" pitchFamily="34" charset="-128"/>
              </a:rPr>
              <a:t> </a:t>
            </a:r>
            <a:r>
              <a:rPr lang="zh-CN" altLang="en-US" sz="3600" b="1" i="0" dirty="0">
                <a:solidFill>
                  <a:schemeClr val="tx2"/>
                </a:solidFill>
                <a:latin typeface="宋体" pitchFamily="2" charset="-122"/>
                <a:ea typeface="宋体" pitchFamily="2" charset="-122"/>
                <a:cs typeface="MS PGothic" pitchFamily="34" charset="-128"/>
              </a:rPr>
              <a:t>搜索</a:t>
            </a:r>
            <a:r>
              <a:rPr lang="zh-CN" altLang="en-US" sz="3600" b="1" i="0" dirty="0" smtClean="0">
                <a:solidFill>
                  <a:schemeClr val="tx2"/>
                </a:solidFill>
                <a:latin typeface="宋体" pitchFamily="2" charset="-122"/>
                <a:ea typeface="宋体" pitchFamily="2" charset="-122"/>
                <a:cs typeface="MS PGothic" pitchFamily="34" charset="-128"/>
              </a:rPr>
              <a:t>算法</a:t>
            </a:r>
            <a:r>
              <a:rPr lang="en-US" altLang="zh-CN" sz="3600" b="1" i="0" dirty="0" smtClean="0">
                <a:solidFill>
                  <a:schemeClr val="tx2"/>
                </a:solidFill>
                <a:latin typeface="宋体" pitchFamily="2" charset="-122"/>
                <a:ea typeface="宋体" pitchFamily="2" charset="-122"/>
                <a:cs typeface="MS PGothic" pitchFamily="34" charset="-128"/>
              </a:rPr>
              <a:t>—</a:t>
            </a:r>
            <a:r>
              <a:rPr lang="zh-CN" altLang="en-US" sz="3600" b="1" i="0" dirty="0" smtClean="0">
                <a:solidFill>
                  <a:schemeClr val="tx2"/>
                </a:solidFill>
                <a:latin typeface="宋体" pitchFamily="2" charset="-122"/>
                <a:ea typeface="宋体" pitchFamily="2" charset="-122"/>
                <a:cs typeface="MS PGothic" pitchFamily="34" charset="-128"/>
              </a:rPr>
              <a:t>二分检索</a:t>
            </a:r>
            <a:endParaRPr lang="en-US" altLang="zh-CN" sz="3600" b="1" i="0" dirty="0">
              <a:solidFill>
                <a:schemeClr val="tx2"/>
              </a:solidFill>
              <a:latin typeface="宋体" pitchFamily="2" charset="-122"/>
              <a:ea typeface="宋体" pitchFamily="2" charset="-122"/>
              <a:cs typeface="MS PGothic" pitchFamily="34" charset="-128"/>
            </a:endParaRPr>
          </a:p>
        </p:txBody>
      </p:sp>
      <p:sp>
        <p:nvSpPr>
          <p:cNvPr id="35844"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27912FD1-295C-4663-95D3-0F585E30577E}" type="slidenum">
              <a:rPr lang="en-US" altLang="zh-CN" sz="1400" i="0">
                <a:latin typeface="Times New Roman" pitchFamily="18" charset="0"/>
              </a:rPr>
              <a:pPr/>
              <a:t>41</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6"/>
          <p:cNvSpPr>
            <a:spLocks noChangeArrowheads="1"/>
          </p:cNvSpPr>
          <p:nvPr/>
        </p:nvSpPr>
        <p:spPr bwMode="auto">
          <a:xfrm>
            <a:off x="685800" y="1219200"/>
            <a:ext cx="7848600" cy="480060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p>
            <a:pPr>
              <a:lnSpc>
                <a:spcPct val="120000"/>
              </a:lnSpc>
              <a:tabLst>
                <a:tab pos="342900" algn="l"/>
                <a:tab pos="800100" algn="l"/>
                <a:tab pos="1143000" algn="l"/>
                <a:tab pos="1600200" algn="l"/>
              </a:tabLst>
            </a:pPr>
            <a:r>
              <a:rPr lang="en-US" altLang="zh-CN" sz="2000" dirty="0">
                <a:latin typeface="Times New Roman" pitchFamily="18" charset="0"/>
                <a:cs typeface="Times New Roman" pitchFamily="18" charset="0"/>
              </a:rPr>
              <a:t>Set first to 0</a:t>
            </a:r>
          </a:p>
          <a:p>
            <a:pPr>
              <a:lnSpc>
                <a:spcPct val="120000"/>
              </a:lnSpc>
              <a:tabLst>
                <a:tab pos="342900" algn="l"/>
                <a:tab pos="800100" algn="l"/>
                <a:tab pos="1143000" algn="l"/>
                <a:tab pos="1600200" algn="l"/>
              </a:tabLst>
            </a:pPr>
            <a:r>
              <a:rPr lang="en-US" altLang="zh-CN" sz="2000" dirty="0">
                <a:latin typeface="Times New Roman" pitchFamily="18" charset="0"/>
                <a:cs typeface="Times New Roman" pitchFamily="18" charset="0"/>
              </a:rPr>
              <a:t>Set last to length-1</a:t>
            </a:r>
          </a:p>
          <a:p>
            <a:pPr>
              <a:lnSpc>
                <a:spcPct val="120000"/>
              </a:lnSpc>
              <a:tabLst>
                <a:tab pos="342900" algn="l"/>
                <a:tab pos="800100" algn="l"/>
                <a:tab pos="1143000" algn="l"/>
                <a:tab pos="1600200" algn="l"/>
              </a:tabLst>
            </a:pPr>
            <a:r>
              <a:rPr lang="en-US" altLang="zh-CN" sz="2000" dirty="0">
                <a:latin typeface="Times New Roman" pitchFamily="18" charset="0"/>
                <a:cs typeface="Times New Roman" pitchFamily="18" charset="0"/>
              </a:rPr>
              <a:t>Set found to FALSE</a:t>
            </a:r>
          </a:p>
          <a:p>
            <a:pPr>
              <a:lnSpc>
                <a:spcPct val="120000"/>
              </a:lnSpc>
              <a:tabLst>
                <a:tab pos="342900" algn="l"/>
                <a:tab pos="800100" algn="l"/>
                <a:tab pos="1143000" algn="l"/>
                <a:tab pos="1600200" algn="l"/>
              </a:tabLst>
            </a:pPr>
            <a:r>
              <a:rPr lang="en-US" altLang="zh-CN" sz="2000" dirty="0">
                <a:latin typeface="Times New Roman" pitchFamily="18" charset="0"/>
                <a:cs typeface="Times New Roman" pitchFamily="18" charset="0"/>
              </a:rPr>
              <a:t>WHILE (first &lt;= last AND NOT found)</a:t>
            </a:r>
          </a:p>
          <a:p>
            <a:pPr>
              <a:lnSpc>
                <a:spcPct val="120000"/>
              </a:lnSpc>
              <a:tabLst>
                <a:tab pos="342900" algn="l"/>
                <a:tab pos="800100" algn="l"/>
                <a:tab pos="1143000" algn="l"/>
                <a:tab pos="1600200" algn="l"/>
              </a:tabLst>
            </a:pPr>
            <a:r>
              <a:rPr lang="en-US" altLang="zh-CN" sz="2000" dirty="0">
                <a:latin typeface="Times New Roman" pitchFamily="18" charset="0"/>
                <a:cs typeface="Times New Roman" pitchFamily="18" charset="0"/>
              </a:rPr>
              <a:t>  	Set middle to (first + last)/ 2</a:t>
            </a:r>
          </a:p>
          <a:p>
            <a:pPr>
              <a:lnSpc>
                <a:spcPct val="120000"/>
              </a:lnSpc>
              <a:tabLst>
                <a:tab pos="342900" algn="l"/>
                <a:tab pos="800100" algn="l"/>
                <a:tab pos="1143000" algn="l"/>
                <a:tab pos="1600200" algn="l"/>
              </a:tabLst>
            </a:pPr>
            <a:r>
              <a:rPr lang="en-US" altLang="zh-CN" sz="2000" dirty="0">
                <a:latin typeface="Times New Roman" pitchFamily="18" charset="0"/>
                <a:cs typeface="Times New Roman" pitchFamily="18" charset="0"/>
              </a:rPr>
              <a:t>    	IF (item equals data[middle]))</a:t>
            </a:r>
          </a:p>
          <a:p>
            <a:pPr>
              <a:lnSpc>
                <a:spcPct val="120000"/>
              </a:lnSpc>
              <a:tabLst>
                <a:tab pos="342900" algn="l"/>
                <a:tab pos="800100" algn="l"/>
                <a:tab pos="1143000" algn="l"/>
                <a:tab pos="1600200" algn="l"/>
              </a:tabLst>
            </a:pPr>
            <a:r>
              <a:rPr lang="en-US" altLang="zh-CN" sz="2000" dirty="0">
                <a:latin typeface="Times New Roman" pitchFamily="18" charset="0"/>
                <a:cs typeface="Times New Roman" pitchFamily="18" charset="0"/>
              </a:rPr>
              <a:t>        	Set found to TRUE</a:t>
            </a:r>
          </a:p>
          <a:p>
            <a:pPr>
              <a:lnSpc>
                <a:spcPct val="120000"/>
              </a:lnSpc>
              <a:tabLst>
                <a:tab pos="342900" algn="l"/>
                <a:tab pos="800100" algn="l"/>
                <a:tab pos="1143000" algn="l"/>
                <a:tab pos="1600200" algn="l"/>
              </a:tabLst>
            </a:pPr>
            <a:r>
              <a:rPr lang="en-US" altLang="zh-CN" sz="2000" dirty="0">
                <a:latin typeface="Times New Roman" pitchFamily="18" charset="0"/>
                <a:cs typeface="Times New Roman" pitchFamily="18" charset="0"/>
              </a:rPr>
              <a:t>    	ELSE</a:t>
            </a:r>
          </a:p>
          <a:p>
            <a:pPr>
              <a:lnSpc>
                <a:spcPct val="120000"/>
              </a:lnSpc>
              <a:tabLst>
                <a:tab pos="342900" algn="l"/>
                <a:tab pos="800100" algn="l"/>
                <a:tab pos="1143000" algn="l"/>
                <a:tab pos="1600200" algn="l"/>
              </a:tabLst>
            </a:pPr>
            <a:r>
              <a:rPr lang="en-US" altLang="zh-CN" sz="2000" dirty="0">
                <a:latin typeface="Times New Roman" pitchFamily="18" charset="0"/>
                <a:cs typeface="Times New Roman" pitchFamily="18" charset="0"/>
              </a:rPr>
              <a:t>        	IF (item &lt; data[middle])</a:t>
            </a:r>
          </a:p>
          <a:p>
            <a:pPr>
              <a:lnSpc>
                <a:spcPct val="120000"/>
              </a:lnSpc>
              <a:tabLst>
                <a:tab pos="342900" algn="l"/>
                <a:tab pos="800100" algn="l"/>
                <a:tab pos="1143000" algn="l"/>
                <a:tab pos="1600200" algn="l"/>
              </a:tabLst>
            </a:pPr>
            <a:r>
              <a:rPr lang="en-US" altLang="zh-CN" sz="2000" dirty="0">
                <a:latin typeface="Times New Roman" pitchFamily="18" charset="0"/>
                <a:cs typeface="Times New Roman" pitchFamily="18" charset="0"/>
              </a:rPr>
              <a:t>            	Set last to middle – 1</a:t>
            </a:r>
          </a:p>
          <a:p>
            <a:pPr>
              <a:lnSpc>
                <a:spcPct val="120000"/>
              </a:lnSpc>
              <a:tabLst>
                <a:tab pos="342900" algn="l"/>
                <a:tab pos="800100" algn="l"/>
                <a:tab pos="1143000" algn="l"/>
                <a:tab pos="1600200" algn="l"/>
              </a:tabLst>
            </a:pPr>
            <a:r>
              <a:rPr lang="en-US" altLang="zh-CN" sz="2000" dirty="0">
                <a:latin typeface="Times New Roman" pitchFamily="18" charset="0"/>
                <a:cs typeface="Times New Roman" pitchFamily="18" charset="0"/>
              </a:rPr>
              <a:t>	ELSE</a:t>
            </a:r>
          </a:p>
          <a:p>
            <a:pPr>
              <a:lnSpc>
                <a:spcPct val="120000"/>
              </a:lnSpc>
              <a:tabLst>
                <a:tab pos="342900" algn="l"/>
                <a:tab pos="800100" algn="l"/>
                <a:tab pos="1143000" algn="l"/>
                <a:tab pos="1600200" algn="l"/>
              </a:tabLst>
            </a:pPr>
            <a:r>
              <a:rPr lang="en-US" altLang="zh-CN" sz="2000" dirty="0">
                <a:latin typeface="Times New Roman" pitchFamily="18" charset="0"/>
                <a:cs typeface="Times New Roman" pitchFamily="18" charset="0"/>
              </a:rPr>
              <a:t>		Set first to middle + 1</a:t>
            </a:r>
          </a:p>
          <a:p>
            <a:pPr>
              <a:lnSpc>
                <a:spcPct val="120000"/>
              </a:lnSpc>
              <a:tabLst>
                <a:tab pos="342900" algn="l"/>
                <a:tab pos="800100" algn="l"/>
                <a:tab pos="1143000" algn="l"/>
                <a:tab pos="1600200" algn="l"/>
              </a:tabLst>
            </a:pPr>
            <a:r>
              <a:rPr lang="en-US" altLang="zh-CN" sz="2000" dirty="0">
                <a:latin typeface="Times New Roman" pitchFamily="18" charset="0"/>
                <a:cs typeface="Times New Roman" pitchFamily="18" charset="0"/>
              </a:rPr>
              <a:t>RETURN found</a:t>
            </a:r>
          </a:p>
        </p:txBody>
      </p:sp>
      <p:sp>
        <p:nvSpPr>
          <p:cNvPr id="44035" name="Rectangle 4"/>
          <p:cNvSpPr txBox="1">
            <a:spLocks noChangeArrowheads="1"/>
          </p:cNvSpPr>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a:solidFill>
                  <a:schemeClr val="tx2"/>
                </a:solidFill>
                <a:latin typeface="Times New Roman" pitchFamily="18" charset="0"/>
                <a:ea typeface="宋体" pitchFamily="2" charset="-122"/>
                <a:cs typeface="Times New Roman" pitchFamily="18" charset="0"/>
              </a:rPr>
              <a:t>7.4</a:t>
            </a:r>
            <a:r>
              <a:rPr lang="en-US" altLang="zh-CN" sz="3600" b="1" i="0">
                <a:solidFill>
                  <a:schemeClr val="tx2"/>
                </a:solidFill>
                <a:latin typeface="宋体" pitchFamily="2" charset="-122"/>
                <a:ea typeface="宋体" pitchFamily="2" charset="-122"/>
                <a:cs typeface="MS PGothic" pitchFamily="34" charset="-128"/>
              </a:rPr>
              <a:t> </a:t>
            </a:r>
            <a:r>
              <a:rPr lang="zh-CN" altLang="en-US" sz="3600" b="1" i="0">
                <a:solidFill>
                  <a:schemeClr val="tx2"/>
                </a:solidFill>
                <a:latin typeface="宋体" pitchFamily="2" charset="-122"/>
                <a:ea typeface="宋体" pitchFamily="2" charset="-122"/>
                <a:cs typeface="MS PGothic" pitchFamily="34" charset="-128"/>
              </a:rPr>
              <a:t>搜索算法</a:t>
            </a:r>
            <a:r>
              <a:rPr lang="en-US" altLang="zh-CN" sz="3600" b="1" i="0">
                <a:solidFill>
                  <a:schemeClr val="tx2"/>
                </a:solidFill>
                <a:latin typeface="宋体" pitchFamily="2" charset="-122"/>
                <a:ea typeface="宋体" pitchFamily="2" charset="-122"/>
                <a:cs typeface="MS PGothic" pitchFamily="34" charset="-128"/>
              </a:rPr>
              <a:t>—</a:t>
            </a:r>
            <a:r>
              <a:rPr lang="zh-CN" altLang="en-US" sz="3600" b="1" i="0">
                <a:solidFill>
                  <a:schemeClr val="tx2"/>
                </a:solidFill>
                <a:latin typeface="宋体" pitchFamily="2" charset="-122"/>
                <a:ea typeface="宋体" pitchFamily="2" charset="-122"/>
                <a:cs typeface="MS PGothic" pitchFamily="34" charset="-128"/>
              </a:rPr>
              <a:t>二分检索</a:t>
            </a:r>
            <a:endParaRPr lang="en-US" altLang="zh-CN" sz="3600" b="1" i="0">
              <a:solidFill>
                <a:schemeClr val="tx2"/>
              </a:solidFill>
              <a:latin typeface="宋体" pitchFamily="2" charset="-122"/>
              <a:ea typeface="宋体" pitchFamily="2" charset="-122"/>
              <a:cs typeface="MS PGothic" pitchFamily="34" charset="-128"/>
            </a:endParaRPr>
          </a:p>
        </p:txBody>
      </p:sp>
      <p:sp>
        <p:nvSpPr>
          <p:cNvPr id="44036"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7483056B-70A3-4082-8D26-4C9E2C384917}" type="slidenum">
              <a:rPr lang="en-US" altLang="zh-CN" sz="1400" i="0">
                <a:latin typeface="Times New Roman" pitchFamily="18" charset="0"/>
              </a:rPr>
              <a:pPr/>
              <a:t>42</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3" descr="c09f14a"/>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19200"/>
            <a:ext cx="236855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9"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7000" y="973138"/>
            <a:ext cx="4749800"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Rectangle 4"/>
          <p:cNvSpPr txBox="1">
            <a:spLocks noChangeArrowheads="1"/>
          </p:cNvSpPr>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a:solidFill>
                  <a:schemeClr val="tx2"/>
                </a:solidFill>
                <a:latin typeface="Times New Roman" pitchFamily="18" charset="0"/>
                <a:ea typeface="宋体" pitchFamily="2" charset="-122"/>
                <a:cs typeface="Times New Roman" pitchFamily="18" charset="0"/>
              </a:rPr>
              <a:t>7.4</a:t>
            </a:r>
            <a:r>
              <a:rPr lang="en-US" altLang="zh-CN" sz="3600" b="1" i="0">
                <a:solidFill>
                  <a:schemeClr val="tx2"/>
                </a:solidFill>
                <a:latin typeface="宋体" pitchFamily="2" charset="-122"/>
                <a:ea typeface="宋体" pitchFamily="2" charset="-122"/>
                <a:cs typeface="MS PGothic" pitchFamily="34" charset="-128"/>
              </a:rPr>
              <a:t> </a:t>
            </a:r>
            <a:r>
              <a:rPr lang="zh-CN" altLang="en-US" sz="3600" b="1" i="0">
                <a:solidFill>
                  <a:schemeClr val="tx2"/>
                </a:solidFill>
                <a:latin typeface="宋体" pitchFamily="2" charset="-122"/>
                <a:ea typeface="宋体" pitchFamily="2" charset="-122"/>
                <a:cs typeface="MS PGothic" pitchFamily="34" charset="-128"/>
              </a:rPr>
              <a:t>搜索算法</a:t>
            </a:r>
            <a:r>
              <a:rPr lang="en-US" altLang="zh-CN" sz="3600" b="1" i="0">
                <a:solidFill>
                  <a:schemeClr val="tx2"/>
                </a:solidFill>
                <a:latin typeface="宋体" pitchFamily="2" charset="-122"/>
                <a:ea typeface="宋体" pitchFamily="2" charset="-122"/>
                <a:cs typeface="MS PGothic" pitchFamily="34" charset="-128"/>
              </a:rPr>
              <a:t>—</a:t>
            </a:r>
            <a:r>
              <a:rPr lang="zh-CN" altLang="en-US" sz="3600" b="1" i="0">
                <a:solidFill>
                  <a:schemeClr val="tx2"/>
                </a:solidFill>
                <a:latin typeface="宋体" pitchFamily="2" charset="-122"/>
                <a:ea typeface="宋体" pitchFamily="2" charset="-122"/>
                <a:cs typeface="MS PGothic" pitchFamily="34" charset="-128"/>
              </a:rPr>
              <a:t>二分检索</a:t>
            </a:r>
            <a:endParaRPr lang="en-US" altLang="zh-CN" sz="3600" b="1" i="0">
              <a:solidFill>
                <a:schemeClr val="tx2"/>
              </a:solidFill>
              <a:latin typeface="宋体" pitchFamily="2" charset="-122"/>
              <a:ea typeface="宋体" pitchFamily="2" charset="-122"/>
              <a:cs typeface="MS PGothic" pitchFamily="34" charset="-128"/>
            </a:endParaRPr>
          </a:p>
        </p:txBody>
      </p:sp>
      <p:sp>
        <p:nvSpPr>
          <p:cNvPr id="45061" name="Text Box 7"/>
          <p:cNvSpPr txBox="1">
            <a:spLocks noChangeArrowheads="1"/>
          </p:cNvSpPr>
          <p:nvPr/>
        </p:nvSpPr>
        <p:spPr bwMode="auto">
          <a:xfrm>
            <a:off x="2286000" y="5888038"/>
            <a:ext cx="42672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a:r>
              <a:rPr lang="zh-CN" altLang="en-US" sz="1800" b="1" i="0" dirty="0">
                <a:latin typeface="宋体" pitchFamily="2" charset="-122"/>
                <a:ea typeface="宋体" pitchFamily="2" charset="-122"/>
              </a:rPr>
              <a:t>二</a:t>
            </a:r>
            <a:r>
              <a:rPr lang="zh-CN" altLang="en-US" sz="1800" b="1" i="0" dirty="0" smtClean="0">
                <a:latin typeface="宋体" pitchFamily="2" charset="-122"/>
                <a:ea typeface="宋体" pitchFamily="2" charset="-122"/>
              </a:rPr>
              <a:t>分检索的过程</a:t>
            </a:r>
            <a:endParaRPr lang="en-US" altLang="zh-CN" sz="1800" b="1" i="0" dirty="0">
              <a:latin typeface="宋体" pitchFamily="2" charset="-122"/>
              <a:ea typeface="宋体" pitchFamily="2" charset="-122"/>
            </a:endParaRPr>
          </a:p>
        </p:txBody>
      </p:sp>
      <p:sp>
        <p:nvSpPr>
          <p:cNvPr id="45062"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9F4087A1-FF4B-4E0F-97FC-335341B06B1E}" type="slidenum">
              <a:rPr lang="en-US" altLang="zh-CN" sz="1400" i="0">
                <a:latin typeface="Times New Roman" pitchFamily="18" charset="0"/>
              </a:rPr>
              <a:pPr/>
              <a:t>43</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4"/>
          <p:cNvSpPr txBox="1">
            <a:spLocks noChangeArrowheads="1"/>
          </p:cNvSpPr>
          <p:nvPr/>
        </p:nvSpPr>
        <p:spPr bwMode="auto">
          <a:xfrm>
            <a:off x="457200" y="762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dirty="0">
                <a:solidFill>
                  <a:schemeClr val="tx2"/>
                </a:solidFill>
                <a:latin typeface="Times New Roman" pitchFamily="18" charset="0"/>
                <a:ea typeface="宋体" pitchFamily="2" charset="-122"/>
                <a:cs typeface="Times New Roman" pitchFamily="18" charset="0"/>
              </a:rPr>
              <a:t>7.4</a:t>
            </a:r>
            <a:r>
              <a:rPr lang="en-US" altLang="zh-CN" sz="3600" b="1" i="0" dirty="0">
                <a:solidFill>
                  <a:schemeClr val="tx2"/>
                </a:solidFill>
                <a:latin typeface="宋体" pitchFamily="2" charset="-122"/>
                <a:ea typeface="宋体" pitchFamily="2" charset="-122"/>
                <a:cs typeface="MS PGothic" pitchFamily="34" charset="-128"/>
              </a:rPr>
              <a:t> </a:t>
            </a:r>
            <a:r>
              <a:rPr lang="zh-CN" altLang="en-US" sz="3600" b="1" i="0" dirty="0">
                <a:solidFill>
                  <a:schemeClr val="tx2"/>
                </a:solidFill>
                <a:latin typeface="宋体" pitchFamily="2" charset="-122"/>
                <a:ea typeface="宋体" pitchFamily="2" charset="-122"/>
                <a:cs typeface="MS PGothic" pitchFamily="34" charset="-128"/>
              </a:rPr>
              <a:t>搜索</a:t>
            </a:r>
            <a:r>
              <a:rPr lang="zh-CN" altLang="en-US" sz="3600" b="1" i="0" dirty="0" smtClean="0">
                <a:solidFill>
                  <a:schemeClr val="tx2"/>
                </a:solidFill>
                <a:latin typeface="宋体" pitchFamily="2" charset="-122"/>
                <a:ea typeface="宋体" pitchFamily="2" charset="-122"/>
                <a:cs typeface="MS PGothic" pitchFamily="34" charset="-128"/>
              </a:rPr>
              <a:t>算法</a:t>
            </a:r>
            <a:endParaRPr lang="en-US" altLang="zh-CN" sz="3600" b="1" i="0" dirty="0">
              <a:solidFill>
                <a:schemeClr val="tx2"/>
              </a:solidFill>
              <a:latin typeface="宋体" pitchFamily="2" charset="-122"/>
              <a:ea typeface="宋体" pitchFamily="2" charset="-122"/>
              <a:cs typeface="MS PGothic" pitchFamily="34" charset="-128"/>
            </a:endParaRPr>
          </a:p>
        </p:txBody>
      </p:sp>
      <p:sp>
        <p:nvSpPr>
          <p:cNvPr id="45062"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9F4087A1-FF4B-4E0F-97FC-335341B06B1E}" type="slidenum">
              <a:rPr lang="en-US" altLang="zh-CN" sz="1400" i="0">
                <a:latin typeface="Times New Roman" pitchFamily="18" charset="0"/>
              </a:rPr>
              <a:pPr/>
              <a:t>44</a:t>
            </a:fld>
            <a:endParaRPr lang="en-US" altLang="zh-CN" sz="1400" i="0">
              <a:latin typeface="Times New Roman" pitchFamily="18" charset="0"/>
            </a:endParaRPr>
          </a:p>
        </p:txBody>
      </p:sp>
      <p:sp>
        <p:nvSpPr>
          <p:cNvPr id="3" name="TextBox 2"/>
          <p:cNvSpPr txBox="1"/>
          <p:nvPr/>
        </p:nvSpPr>
        <p:spPr>
          <a:xfrm>
            <a:off x="457200" y="990600"/>
            <a:ext cx="8305800" cy="5078313"/>
          </a:xfrm>
          <a:prstGeom prst="rect">
            <a:avLst/>
          </a:prstGeom>
          <a:noFill/>
          <a:ln>
            <a:solidFill>
              <a:schemeClr val="accent5">
                <a:lumMod val="50000"/>
              </a:schemeClr>
            </a:solidFill>
          </a:ln>
        </p:spPr>
        <p:txBody>
          <a:bodyPr wrap="square" rtlCol="0">
            <a:spAutoFit/>
          </a:bodyPr>
          <a:lstStyle/>
          <a:p>
            <a:pPr algn="just">
              <a:lnSpc>
                <a:spcPct val="150000"/>
              </a:lnSpc>
            </a:pPr>
            <a:r>
              <a:rPr lang="zh-CN" altLang="en-US" b="1" i="0" dirty="0" smtClean="0">
                <a:solidFill>
                  <a:srgbClr val="FF0000"/>
                </a:solidFill>
              </a:rPr>
              <a:t>练习：</a:t>
            </a:r>
            <a:endParaRPr lang="en-US" altLang="zh-CN" b="1" i="0" dirty="0" smtClean="0">
              <a:solidFill>
                <a:srgbClr val="FF0000"/>
              </a:solidFill>
            </a:endParaRPr>
          </a:p>
          <a:p>
            <a:pPr algn="just">
              <a:lnSpc>
                <a:spcPct val="150000"/>
              </a:lnSpc>
            </a:pPr>
            <a:endParaRPr lang="en-US" altLang="zh-CN" i="0" dirty="0" smtClean="0">
              <a:latin typeface="宋体" pitchFamily="2" charset="-122"/>
              <a:ea typeface="宋体" pitchFamily="2" charset="-122"/>
            </a:endParaRPr>
          </a:p>
          <a:p>
            <a:pPr algn="just">
              <a:lnSpc>
                <a:spcPct val="150000"/>
              </a:lnSpc>
            </a:pPr>
            <a:endParaRPr lang="en-US" altLang="zh-CN" i="0" dirty="0" smtClean="0">
              <a:latin typeface="宋体" pitchFamily="2" charset="-122"/>
              <a:ea typeface="宋体" pitchFamily="2" charset="-122"/>
            </a:endParaRPr>
          </a:p>
          <a:p>
            <a:pPr algn="just">
              <a:lnSpc>
                <a:spcPct val="150000"/>
              </a:lnSpc>
            </a:pPr>
            <a:r>
              <a:rPr lang="zh-CN" altLang="en-US" i="0" dirty="0" smtClean="0">
                <a:latin typeface="宋体" pitchFamily="2" charset="-122"/>
                <a:ea typeface="宋体" pitchFamily="2" charset="-122"/>
              </a:rPr>
              <a:t>在顺序搜索中，要找到下列值或确定它们是否在列表中，需要多少次比较操作？</a:t>
            </a:r>
            <a:endParaRPr lang="en-US" altLang="zh-CN" i="0" dirty="0" smtClean="0">
              <a:latin typeface="宋体" pitchFamily="2" charset="-122"/>
              <a:ea typeface="宋体" pitchFamily="2" charset="-122"/>
            </a:endParaRPr>
          </a:p>
          <a:p>
            <a:pPr marL="457200" indent="-457200" algn="just">
              <a:lnSpc>
                <a:spcPct val="150000"/>
              </a:lnSpc>
              <a:buAutoNum type="alphaLcParenR"/>
            </a:pPr>
            <a:r>
              <a:rPr lang="en-US" altLang="zh-CN" i="0" dirty="0" smtClean="0">
                <a:latin typeface="宋体" pitchFamily="2" charset="-122"/>
                <a:ea typeface="宋体" pitchFamily="2" charset="-122"/>
              </a:rPr>
              <a:t>4       b) 44      c) 45      d) 105      e) 106</a:t>
            </a:r>
          </a:p>
          <a:p>
            <a:pPr algn="just">
              <a:lnSpc>
                <a:spcPct val="150000"/>
              </a:lnSpc>
            </a:pPr>
            <a:r>
              <a:rPr lang="zh-CN" altLang="en-US" i="0" dirty="0" smtClean="0">
                <a:latin typeface="宋体" pitchFamily="2" charset="-122"/>
                <a:ea typeface="宋体" pitchFamily="2" charset="-122"/>
              </a:rPr>
              <a:t>在二分检索中，要找到下列值或确定它们是否在列表中，需要多少次比较操作</a:t>
            </a:r>
            <a:endParaRPr lang="en-US" altLang="zh-CN" i="0" dirty="0" smtClean="0">
              <a:latin typeface="宋体" pitchFamily="2" charset="-122"/>
              <a:ea typeface="宋体" pitchFamily="2" charset="-122"/>
            </a:endParaRPr>
          </a:p>
          <a:p>
            <a:pPr algn="just">
              <a:lnSpc>
                <a:spcPct val="150000"/>
              </a:lnSpc>
            </a:pPr>
            <a:r>
              <a:rPr lang="en-US" altLang="zh-CN" i="0" dirty="0" smtClean="0">
                <a:latin typeface="宋体" pitchFamily="2" charset="-122"/>
                <a:ea typeface="宋体" pitchFamily="2" charset="-122"/>
              </a:rPr>
              <a:t>a) 4       </a:t>
            </a:r>
            <a:r>
              <a:rPr lang="en-US" altLang="zh-CN" i="0" dirty="0">
                <a:latin typeface="宋体" pitchFamily="2" charset="-122"/>
                <a:ea typeface="宋体" pitchFamily="2" charset="-122"/>
              </a:rPr>
              <a:t>b) 44      c) 45      d) 105      e) </a:t>
            </a:r>
            <a:r>
              <a:rPr lang="en-US" altLang="zh-CN" i="0" dirty="0" smtClean="0">
                <a:latin typeface="宋体" pitchFamily="2" charset="-122"/>
                <a:ea typeface="宋体" pitchFamily="2" charset="-122"/>
              </a:rPr>
              <a:t>106</a:t>
            </a:r>
            <a:endParaRPr lang="zh-CN" altLang="en-US" i="0" dirty="0">
              <a:latin typeface="宋体" pitchFamily="2" charset="-122"/>
              <a:ea typeface="宋体" pitchFamily="2"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1621677390"/>
              </p:ext>
            </p:extLst>
          </p:nvPr>
        </p:nvGraphicFramePr>
        <p:xfrm>
          <a:off x="1447799" y="1752600"/>
          <a:ext cx="6324601" cy="741680"/>
        </p:xfrm>
        <a:graphic>
          <a:graphicData uri="http://schemas.openxmlformats.org/drawingml/2006/table">
            <a:tbl>
              <a:tblPr firstRow="1" bandRow="1">
                <a:tableStyleId>{5C22544A-7EE6-4342-B048-85BDC9FD1C3A}</a:tableStyleId>
              </a:tblPr>
              <a:tblGrid>
                <a:gridCol w="554182"/>
                <a:gridCol w="554182"/>
                <a:gridCol w="554182"/>
                <a:gridCol w="554182"/>
                <a:gridCol w="554182"/>
                <a:gridCol w="554182"/>
                <a:gridCol w="554182"/>
                <a:gridCol w="554182"/>
                <a:gridCol w="595745"/>
                <a:gridCol w="609600"/>
                <a:gridCol w="685800"/>
              </a:tblGrid>
              <a:tr h="370840">
                <a:tc>
                  <a:txBody>
                    <a:bodyPr/>
                    <a:lstStyle/>
                    <a:p>
                      <a:pPr algn="ctr"/>
                      <a:r>
                        <a:rPr lang="en-US" altLang="zh-CN" b="0" dirty="0" smtClean="0">
                          <a:solidFill>
                            <a:schemeClr val="tx1"/>
                          </a:solidFill>
                        </a:rPr>
                        <a:t>[0]</a:t>
                      </a:r>
                      <a:endParaRPr lang="zh-CN" altLang="en-US" b="0" dirty="0">
                        <a:solidFill>
                          <a:schemeClr val="tx1"/>
                        </a:solidFill>
                      </a:endParaRPr>
                    </a:p>
                  </a:txBody>
                  <a:tcPr>
                    <a:noFill/>
                  </a:tcPr>
                </a:tc>
                <a:tc>
                  <a:txBody>
                    <a:bodyPr/>
                    <a:lstStyle/>
                    <a:p>
                      <a:pPr algn="ctr"/>
                      <a:r>
                        <a:rPr lang="en-US" altLang="zh-CN" b="0" dirty="0" smtClean="0">
                          <a:solidFill>
                            <a:schemeClr val="tx1"/>
                          </a:solidFill>
                        </a:rPr>
                        <a:t>[1]</a:t>
                      </a:r>
                      <a:endParaRPr lang="zh-CN" altLang="en-US" b="0" dirty="0">
                        <a:solidFill>
                          <a:schemeClr val="tx1"/>
                        </a:solidFill>
                      </a:endParaRPr>
                    </a:p>
                  </a:txBody>
                  <a:tcPr>
                    <a:noFill/>
                  </a:tcPr>
                </a:tc>
                <a:tc>
                  <a:txBody>
                    <a:bodyPr/>
                    <a:lstStyle/>
                    <a:p>
                      <a:pPr algn="ctr"/>
                      <a:r>
                        <a:rPr lang="en-US" altLang="zh-CN" b="0" dirty="0" smtClean="0">
                          <a:solidFill>
                            <a:schemeClr val="tx1"/>
                          </a:solidFill>
                        </a:rPr>
                        <a:t>[2]</a:t>
                      </a:r>
                      <a:endParaRPr lang="zh-CN" altLang="en-US" b="0" dirty="0">
                        <a:solidFill>
                          <a:schemeClr val="tx1"/>
                        </a:solidFill>
                      </a:endParaRPr>
                    </a:p>
                  </a:txBody>
                  <a:tcPr>
                    <a:noFill/>
                  </a:tcPr>
                </a:tc>
                <a:tc>
                  <a:txBody>
                    <a:bodyPr/>
                    <a:lstStyle/>
                    <a:p>
                      <a:pPr algn="ctr"/>
                      <a:r>
                        <a:rPr lang="en-US" altLang="zh-CN" b="0" dirty="0" smtClean="0">
                          <a:solidFill>
                            <a:schemeClr val="tx1"/>
                          </a:solidFill>
                        </a:rPr>
                        <a:t>[3]</a:t>
                      </a:r>
                      <a:endParaRPr lang="zh-CN" altLang="en-US" b="0" dirty="0">
                        <a:solidFill>
                          <a:schemeClr val="tx1"/>
                        </a:solidFill>
                      </a:endParaRPr>
                    </a:p>
                  </a:txBody>
                  <a:tcPr>
                    <a:noFill/>
                  </a:tcPr>
                </a:tc>
                <a:tc>
                  <a:txBody>
                    <a:bodyPr/>
                    <a:lstStyle/>
                    <a:p>
                      <a:pPr algn="ctr"/>
                      <a:r>
                        <a:rPr lang="en-US" altLang="zh-CN" b="0" dirty="0" smtClean="0">
                          <a:solidFill>
                            <a:schemeClr val="tx1"/>
                          </a:solidFill>
                        </a:rPr>
                        <a:t>[4]</a:t>
                      </a:r>
                      <a:endParaRPr lang="zh-CN" altLang="en-US" b="0" dirty="0">
                        <a:solidFill>
                          <a:schemeClr val="tx1"/>
                        </a:solidFill>
                      </a:endParaRPr>
                    </a:p>
                  </a:txBody>
                  <a:tcPr>
                    <a:noFill/>
                  </a:tcPr>
                </a:tc>
                <a:tc>
                  <a:txBody>
                    <a:bodyPr/>
                    <a:lstStyle/>
                    <a:p>
                      <a:pPr algn="ctr"/>
                      <a:r>
                        <a:rPr lang="en-US" altLang="zh-CN" b="0" dirty="0" smtClean="0">
                          <a:solidFill>
                            <a:schemeClr val="tx1"/>
                          </a:solidFill>
                        </a:rPr>
                        <a:t>[5]</a:t>
                      </a:r>
                      <a:endParaRPr lang="zh-CN" altLang="en-US" b="0" dirty="0">
                        <a:solidFill>
                          <a:schemeClr val="tx1"/>
                        </a:solidFill>
                      </a:endParaRPr>
                    </a:p>
                  </a:txBody>
                  <a:tcPr>
                    <a:noFill/>
                  </a:tcPr>
                </a:tc>
                <a:tc>
                  <a:txBody>
                    <a:bodyPr/>
                    <a:lstStyle/>
                    <a:p>
                      <a:pPr algn="ctr"/>
                      <a:r>
                        <a:rPr lang="en-US" altLang="zh-CN" b="0" dirty="0" smtClean="0">
                          <a:solidFill>
                            <a:schemeClr val="tx1"/>
                          </a:solidFill>
                        </a:rPr>
                        <a:t>[6]</a:t>
                      </a:r>
                      <a:endParaRPr lang="zh-CN" altLang="en-US" b="0" dirty="0">
                        <a:solidFill>
                          <a:schemeClr val="tx1"/>
                        </a:solidFill>
                      </a:endParaRPr>
                    </a:p>
                  </a:txBody>
                  <a:tcPr>
                    <a:noFill/>
                  </a:tcPr>
                </a:tc>
                <a:tc>
                  <a:txBody>
                    <a:bodyPr/>
                    <a:lstStyle/>
                    <a:p>
                      <a:pPr algn="ctr"/>
                      <a:r>
                        <a:rPr lang="en-US" altLang="zh-CN" b="0" dirty="0" smtClean="0">
                          <a:solidFill>
                            <a:schemeClr val="tx1"/>
                          </a:solidFill>
                        </a:rPr>
                        <a:t>[7]</a:t>
                      </a:r>
                      <a:endParaRPr lang="zh-CN" altLang="en-US" b="0" dirty="0">
                        <a:solidFill>
                          <a:schemeClr val="tx1"/>
                        </a:solidFill>
                      </a:endParaRPr>
                    </a:p>
                  </a:txBody>
                  <a:tcPr>
                    <a:noFill/>
                  </a:tcPr>
                </a:tc>
                <a:tc>
                  <a:txBody>
                    <a:bodyPr/>
                    <a:lstStyle/>
                    <a:p>
                      <a:pPr algn="ctr"/>
                      <a:r>
                        <a:rPr lang="en-US" altLang="zh-CN" b="0" dirty="0" smtClean="0">
                          <a:solidFill>
                            <a:schemeClr val="tx1"/>
                          </a:solidFill>
                        </a:rPr>
                        <a:t>[8]</a:t>
                      </a:r>
                      <a:endParaRPr lang="zh-CN" altLang="en-US" b="0" dirty="0">
                        <a:solidFill>
                          <a:schemeClr val="tx1"/>
                        </a:solidFill>
                      </a:endParaRPr>
                    </a:p>
                  </a:txBody>
                  <a:tcPr>
                    <a:noFill/>
                  </a:tcPr>
                </a:tc>
                <a:tc>
                  <a:txBody>
                    <a:bodyPr/>
                    <a:lstStyle/>
                    <a:p>
                      <a:pPr algn="ctr"/>
                      <a:r>
                        <a:rPr lang="en-US" altLang="zh-CN" b="0" dirty="0" smtClean="0">
                          <a:solidFill>
                            <a:schemeClr val="tx1"/>
                          </a:solidFill>
                        </a:rPr>
                        <a:t>[9]</a:t>
                      </a:r>
                      <a:endParaRPr lang="zh-CN" altLang="en-US" b="0" dirty="0">
                        <a:solidFill>
                          <a:schemeClr val="tx1"/>
                        </a:solidFill>
                      </a:endParaRPr>
                    </a:p>
                  </a:txBody>
                  <a:tcPr>
                    <a:noFill/>
                  </a:tcPr>
                </a:tc>
                <a:tc>
                  <a:txBody>
                    <a:bodyPr/>
                    <a:lstStyle/>
                    <a:p>
                      <a:pPr algn="ctr"/>
                      <a:r>
                        <a:rPr lang="en-US" altLang="zh-CN" b="0" dirty="0" smtClean="0">
                          <a:solidFill>
                            <a:schemeClr val="tx1"/>
                          </a:solidFill>
                        </a:rPr>
                        <a:t>[10]</a:t>
                      </a:r>
                      <a:endParaRPr lang="zh-CN" altLang="en-US" b="0" dirty="0">
                        <a:solidFill>
                          <a:schemeClr val="tx1"/>
                        </a:solidFill>
                      </a:endParaRPr>
                    </a:p>
                  </a:txBody>
                  <a:tcPr>
                    <a:noFill/>
                  </a:tcPr>
                </a:tc>
              </a:tr>
              <a:tr h="370840">
                <a:tc>
                  <a:txBody>
                    <a:bodyPr/>
                    <a:lstStyle/>
                    <a:p>
                      <a:pPr algn="ctr"/>
                      <a:r>
                        <a:rPr lang="en-US" altLang="zh-CN" b="0" dirty="0" smtClean="0">
                          <a:solidFill>
                            <a:schemeClr val="tx1"/>
                          </a:solidFill>
                        </a:rPr>
                        <a:t>5</a:t>
                      </a:r>
                      <a:endParaRPr lang="zh-CN" altLang="en-US" b="0" dirty="0">
                        <a:solidFill>
                          <a:schemeClr val="tx1"/>
                        </a:solidFill>
                      </a:endParaRPr>
                    </a:p>
                  </a:txBody>
                  <a:tcPr/>
                </a:tc>
                <a:tc>
                  <a:txBody>
                    <a:bodyPr/>
                    <a:lstStyle/>
                    <a:p>
                      <a:pPr algn="ctr"/>
                      <a:r>
                        <a:rPr lang="en-US" altLang="zh-CN" b="0" dirty="0" smtClean="0">
                          <a:solidFill>
                            <a:schemeClr val="tx1"/>
                          </a:solidFill>
                        </a:rPr>
                        <a:t>7</a:t>
                      </a:r>
                      <a:endParaRPr lang="zh-CN" altLang="en-US" b="0" dirty="0">
                        <a:solidFill>
                          <a:schemeClr val="tx1"/>
                        </a:solidFill>
                      </a:endParaRPr>
                    </a:p>
                  </a:txBody>
                  <a:tcPr/>
                </a:tc>
                <a:tc>
                  <a:txBody>
                    <a:bodyPr/>
                    <a:lstStyle/>
                    <a:p>
                      <a:pPr algn="ctr"/>
                      <a:r>
                        <a:rPr lang="en-US" altLang="zh-CN" b="0" dirty="0" smtClean="0">
                          <a:solidFill>
                            <a:schemeClr val="tx1"/>
                          </a:solidFill>
                        </a:rPr>
                        <a:t>20</a:t>
                      </a:r>
                      <a:endParaRPr lang="zh-CN" altLang="en-US" b="0" dirty="0">
                        <a:solidFill>
                          <a:schemeClr val="tx1"/>
                        </a:solidFill>
                      </a:endParaRPr>
                    </a:p>
                  </a:txBody>
                  <a:tcPr/>
                </a:tc>
                <a:tc>
                  <a:txBody>
                    <a:bodyPr/>
                    <a:lstStyle/>
                    <a:p>
                      <a:pPr algn="ctr"/>
                      <a:r>
                        <a:rPr lang="en-US" altLang="zh-CN" b="0" dirty="0" smtClean="0">
                          <a:solidFill>
                            <a:schemeClr val="tx1"/>
                          </a:solidFill>
                        </a:rPr>
                        <a:t>33</a:t>
                      </a:r>
                      <a:endParaRPr lang="zh-CN" altLang="en-US" b="0" dirty="0">
                        <a:solidFill>
                          <a:schemeClr val="tx1"/>
                        </a:solidFill>
                      </a:endParaRPr>
                    </a:p>
                  </a:txBody>
                  <a:tcPr/>
                </a:tc>
                <a:tc>
                  <a:txBody>
                    <a:bodyPr/>
                    <a:lstStyle/>
                    <a:p>
                      <a:pPr algn="ctr"/>
                      <a:r>
                        <a:rPr lang="en-US" altLang="zh-CN" b="0" dirty="0" smtClean="0">
                          <a:solidFill>
                            <a:schemeClr val="tx1"/>
                          </a:solidFill>
                        </a:rPr>
                        <a:t>44</a:t>
                      </a:r>
                      <a:endParaRPr lang="zh-CN" altLang="en-US" b="0" dirty="0">
                        <a:solidFill>
                          <a:schemeClr val="tx1"/>
                        </a:solidFill>
                      </a:endParaRPr>
                    </a:p>
                  </a:txBody>
                  <a:tcPr/>
                </a:tc>
                <a:tc>
                  <a:txBody>
                    <a:bodyPr/>
                    <a:lstStyle/>
                    <a:p>
                      <a:pPr algn="ctr"/>
                      <a:r>
                        <a:rPr lang="en-US" altLang="zh-CN" b="0" dirty="0" smtClean="0">
                          <a:solidFill>
                            <a:schemeClr val="tx1"/>
                          </a:solidFill>
                        </a:rPr>
                        <a:t>46</a:t>
                      </a:r>
                      <a:endParaRPr lang="zh-CN" altLang="en-US" b="0" dirty="0">
                        <a:solidFill>
                          <a:schemeClr val="tx1"/>
                        </a:solidFill>
                      </a:endParaRPr>
                    </a:p>
                  </a:txBody>
                  <a:tcPr/>
                </a:tc>
                <a:tc>
                  <a:txBody>
                    <a:bodyPr/>
                    <a:lstStyle/>
                    <a:p>
                      <a:pPr algn="ctr"/>
                      <a:r>
                        <a:rPr lang="en-US" altLang="zh-CN" b="0" dirty="0" smtClean="0">
                          <a:solidFill>
                            <a:schemeClr val="tx1"/>
                          </a:solidFill>
                        </a:rPr>
                        <a:t>48</a:t>
                      </a:r>
                      <a:endParaRPr lang="zh-CN" altLang="en-US" b="0" dirty="0">
                        <a:solidFill>
                          <a:schemeClr val="tx1"/>
                        </a:solidFill>
                      </a:endParaRPr>
                    </a:p>
                  </a:txBody>
                  <a:tcPr/>
                </a:tc>
                <a:tc>
                  <a:txBody>
                    <a:bodyPr/>
                    <a:lstStyle/>
                    <a:p>
                      <a:pPr algn="ctr"/>
                      <a:r>
                        <a:rPr lang="en-US" altLang="zh-CN" b="0" dirty="0" smtClean="0">
                          <a:solidFill>
                            <a:schemeClr val="tx1"/>
                          </a:solidFill>
                        </a:rPr>
                        <a:t>98</a:t>
                      </a:r>
                      <a:endParaRPr lang="zh-CN" altLang="en-US" b="0" dirty="0">
                        <a:solidFill>
                          <a:schemeClr val="tx1"/>
                        </a:solidFill>
                      </a:endParaRPr>
                    </a:p>
                  </a:txBody>
                  <a:tcPr/>
                </a:tc>
                <a:tc>
                  <a:txBody>
                    <a:bodyPr/>
                    <a:lstStyle/>
                    <a:p>
                      <a:pPr algn="ctr"/>
                      <a:r>
                        <a:rPr lang="en-US" altLang="zh-CN" b="0" dirty="0" smtClean="0">
                          <a:solidFill>
                            <a:schemeClr val="tx1"/>
                          </a:solidFill>
                        </a:rPr>
                        <a:t>101</a:t>
                      </a:r>
                      <a:endParaRPr lang="zh-CN" altLang="en-US" b="0" dirty="0">
                        <a:solidFill>
                          <a:schemeClr val="tx1"/>
                        </a:solidFill>
                      </a:endParaRPr>
                    </a:p>
                  </a:txBody>
                  <a:tcPr/>
                </a:tc>
                <a:tc>
                  <a:txBody>
                    <a:bodyPr/>
                    <a:lstStyle/>
                    <a:p>
                      <a:pPr algn="ctr"/>
                      <a:r>
                        <a:rPr lang="en-US" altLang="zh-CN" b="0" dirty="0" smtClean="0">
                          <a:solidFill>
                            <a:schemeClr val="tx1"/>
                          </a:solidFill>
                        </a:rPr>
                        <a:t>102</a:t>
                      </a:r>
                      <a:endParaRPr lang="zh-CN" altLang="en-US" b="0" dirty="0">
                        <a:solidFill>
                          <a:schemeClr val="tx1"/>
                        </a:solidFill>
                      </a:endParaRPr>
                    </a:p>
                  </a:txBody>
                  <a:tcPr/>
                </a:tc>
                <a:tc>
                  <a:txBody>
                    <a:bodyPr/>
                    <a:lstStyle/>
                    <a:p>
                      <a:pPr algn="ctr"/>
                      <a:r>
                        <a:rPr lang="en-US" altLang="zh-CN" b="0" dirty="0" smtClean="0">
                          <a:solidFill>
                            <a:schemeClr val="tx1"/>
                          </a:solidFill>
                        </a:rPr>
                        <a:t>105</a:t>
                      </a:r>
                      <a:endParaRPr lang="zh-CN" altLang="en-US" b="0" dirty="0">
                        <a:solidFill>
                          <a:schemeClr val="tx1"/>
                        </a:solidFill>
                      </a:endParaRPr>
                    </a:p>
                  </a:txBody>
                  <a:tcPr/>
                </a:tc>
              </a:tr>
            </a:tbl>
          </a:graphicData>
        </a:graphic>
      </p:graphicFrame>
    </p:spTree>
    <p:extLst>
      <p:ext uri="{BB962C8B-B14F-4D97-AF65-F5344CB8AC3E}">
        <p14:creationId xmlns:p14="http://schemas.microsoft.com/office/powerpoint/2010/main" val="2697344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4"/>
          <p:cNvSpPr>
            <a:spLocks noGrp="1" noChangeArrowheads="1"/>
          </p:cNvSpPr>
          <p:nvPr>
            <p:ph type="title"/>
          </p:nvPr>
        </p:nvSpPr>
        <p:spPr>
          <a:xfrm>
            <a:off x="457200" y="76200"/>
            <a:ext cx="8229600" cy="1143000"/>
          </a:xfrm>
        </p:spPr>
        <p:txBody>
          <a:bodyPr/>
          <a:lstStyle/>
          <a:p>
            <a:pPr eaLnBrk="1" hangingPunct="1"/>
            <a:r>
              <a:rPr lang="en-US" altLang="zh-CN" smtClean="0">
                <a:latin typeface="Times New Roman" pitchFamily="18" charset="0"/>
                <a:ea typeface="宋体" pitchFamily="2" charset="-122"/>
                <a:cs typeface="Times New Roman" pitchFamily="18" charset="0"/>
              </a:rPr>
              <a:t>7.5</a:t>
            </a:r>
            <a:r>
              <a:rPr lang="en-US" altLang="zh-CN" smtClean="0">
                <a:latin typeface="宋体" pitchFamily="2" charset="-122"/>
                <a:ea typeface="宋体" pitchFamily="2" charset="-122"/>
                <a:cs typeface="Times New Roman" pitchFamily="18" charset="0"/>
              </a:rPr>
              <a:t> </a:t>
            </a:r>
            <a:r>
              <a:rPr lang="zh-CN" altLang="en-US" smtClean="0">
                <a:latin typeface="宋体" pitchFamily="2" charset="-122"/>
                <a:ea typeface="宋体" pitchFamily="2" charset="-122"/>
                <a:cs typeface="Times New Roman" pitchFamily="18" charset="0"/>
              </a:rPr>
              <a:t>排序</a:t>
            </a:r>
            <a:endParaRPr lang="en-US" altLang="zh-CN" smtClean="0">
              <a:latin typeface="宋体" pitchFamily="2" charset="-122"/>
              <a:ea typeface="宋体" pitchFamily="2" charset="-122"/>
              <a:cs typeface="Times New Roman" pitchFamily="18" charset="0"/>
            </a:endParaRPr>
          </a:p>
        </p:txBody>
      </p:sp>
      <p:sp>
        <p:nvSpPr>
          <p:cNvPr id="47107" name="Rectangle 5"/>
          <p:cNvSpPr>
            <a:spLocks noGrp="1" noChangeArrowheads="1"/>
          </p:cNvSpPr>
          <p:nvPr>
            <p:ph idx="1"/>
          </p:nvPr>
        </p:nvSpPr>
        <p:spPr>
          <a:xfrm>
            <a:off x="152400" y="2895600"/>
            <a:ext cx="8839200" cy="3124200"/>
          </a:xfrm>
        </p:spPr>
        <p:txBody>
          <a:bodyPr/>
          <a:lstStyle/>
          <a:p>
            <a:pPr marL="63500" indent="0" algn="just" eaLnBrk="1" hangingPunct="1">
              <a:lnSpc>
                <a:spcPct val="150000"/>
              </a:lnSpc>
              <a:buFontTx/>
              <a:buNone/>
            </a:pPr>
            <a:r>
              <a:rPr lang="zh-CN" altLang="en-US" sz="2800" b="1" dirty="0" smtClean="0">
                <a:solidFill>
                  <a:srgbClr val="0000FF"/>
                </a:solidFill>
                <a:latin typeface="宋体" pitchFamily="2" charset="-122"/>
                <a:ea typeface="宋体" pitchFamily="2" charset="-122"/>
              </a:rPr>
              <a:t>排</a:t>
            </a:r>
            <a:r>
              <a:rPr lang="zh-CN" altLang="en-US" sz="2800" b="1" dirty="0" smtClean="0">
                <a:solidFill>
                  <a:srgbClr val="3333FF"/>
                </a:solidFill>
                <a:latin typeface="宋体" pitchFamily="2" charset="-122"/>
                <a:ea typeface="宋体" pitchFamily="2" charset="-122"/>
              </a:rPr>
              <a:t>序</a:t>
            </a:r>
            <a:r>
              <a:rPr lang="zh-CN" altLang="en-US" sz="2800" dirty="0" smtClean="0">
                <a:solidFill>
                  <a:srgbClr val="3333FF"/>
                </a:solidFill>
                <a:latin typeface="宋体" pitchFamily="2" charset="-122"/>
                <a:ea typeface="宋体" pitchFamily="2" charset="-122"/>
              </a:rPr>
              <a:t>：</a:t>
            </a:r>
            <a:r>
              <a:rPr lang="zh-CN" altLang="en-US" sz="2800" dirty="0" smtClean="0">
                <a:latin typeface="宋体" pitchFamily="2" charset="-122"/>
                <a:ea typeface="宋体" pitchFamily="2" charset="-122"/>
              </a:rPr>
              <a:t>在集合中排列项目，以便对项目中的一个（或多个）字段进行排序。</a:t>
            </a:r>
            <a:endParaRPr lang="en-US" altLang="zh-CN" sz="2800" dirty="0" smtClean="0">
              <a:latin typeface="宋体" pitchFamily="2" charset="-122"/>
              <a:ea typeface="宋体" pitchFamily="2" charset="-122"/>
            </a:endParaRPr>
          </a:p>
          <a:p>
            <a:pPr marL="63500" indent="0" algn="just" eaLnBrk="1" hangingPunct="1">
              <a:lnSpc>
                <a:spcPct val="150000"/>
              </a:lnSpc>
              <a:buFontTx/>
              <a:buNone/>
            </a:pPr>
            <a:r>
              <a:rPr lang="zh-CN" altLang="en-US" sz="2800" b="1" dirty="0" smtClean="0">
                <a:solidFill>
                  <a:srgbClr val="0000FF"/>
                </a:solidFill>
                <a:latin typeface="宋体" pitchFamily="2" charset="-122"/>
                <a:ea typeface="宋体" pitchFamily="2" charset="-122"/>
              </a:rPr>
              <a:t>排序</a:t>
            </a:r>
            <a:r>
              <a:rPr lang="zh-CN" altLang="en-US" sz="2800" b="1" dirty="0" smtClean="0">
                <a:solidFill>
                  <a:srgbClr val="3333FF"/>
                </a:solidFill>
                <a:latin typeface="宋体" pitchFamily="2" charset="-122"/>
                <a:ea typeface="宋体" pitchFamily="2" charset="-122"/>
              </a:rPr>
              <a:t>键</a:t>
            </a:r>
            <a:r>
              <a:rPr lang="zh-CN" altLang="en-US" sz="2800" dirty="0" smtClean="0">
                <a:solidFill>
                  <a:srgbClr val="3333FF"/>
                </a:solidFill>
                <a:latin typeface="宋体" pitchFamily="2" charset="-122"/>
                <a:ea typeface="宋体" pitchFamily="2" charset="-122"/>
              </a:rPr>
              <a:t>：</a:t>
            </a:r>
            <a:r>
              <a:rPr lang="zh-CN" altLang="en-US" sz="2800" dirty="0" smtClean="0">
                <a:latin typeface="宋体" pitchFamily="2" charset="-122"/>
                <a:ea typeface="宋体" pitchFamily="2" charset="-122"/>
              </a:rPr>
              <a:t>排序所基于的字段。</a:t>
            </a:r>
            <a:endParaRPr lang="en-US" altLang="zh-CN" sz="2800" dirty="0" smtClean="0">
              <a:latin typeface="宋体" pitchFamily="2" charset="-122"/>
              <a:ea typeface="宋体" pitchFamily="2" charset="-122"/>
            </a:endParaRPr>
          </a:p>
          <a:p>
            <a:pPr marL="63500" indent="0" algn="just" eaLnBrk="1" hangingPunct="1">
              <a:lnSpc>
                <a:spcPct val="150000"/>
              </a:lnSpc>
              <a:buFontTx/>
              <a:buNone/>
            </a:pPr>
            <a:r>
              <a:rPr lang="zh-CN" altLang="en-US" sz="2800" b="1" dirty="0" smtClean="0">
                <a:solidFill>
                  <a:srgbClr val="0000FF"/>
                </a:solidFill>
                <a:latin typeface="宋体" pitchFamily="2" charset="-122"/>
                <a:ea typeface="宋体" pitchFamily="2" charset="-122"/>
              </a:rPr>
              <a:t>排序算</a:t>
            </a:r>
            <a:r>
              <a:rPr lang="zh-CN" altLang="en-US" sz="2800" b="1" dirty="0" smtClean="0">
                <a:solidFill>
                  <a:srgbClr val="3333FF"/>
                </a:solidFill>
                <a:latin typeface="宋体" pitchFamily="2" charset="-122"/>
                <a:ea typeface="宋体" pitchFamily="2" charset="-122"/>
              </a:rPr>
              <a:t>法</a:t>
            </a:r>
            <a:r>
              <a:rPr lang="zh-CN" altLang="en-US" sz="2800" dirty="0" smtClean="0">
                <a:solidFill>
                  <a:srgbClr val="3333FF"/>
                </a:solidFill>
                <a:latin typeface="宋体" pitchFamily="2" charset="-122"/>
                <a:ea typeface="宋体" pitchFamily="2" charset="-122"/>
              </a:rPr>
              <a:t>：</a:t>
            </a:r>
            <a:r>
              <a:rPr lang="zh-CN" altLang="en-US" sz="2800" dirty="0" smtClean="0">
                <a:latin typeface="宋体" pitchFamily="2" charset="-122"/>
                <a:ea typeface="宋体" pitchFamily="2" charset="-122"/>
              </a:rPr>
              <a:t>基于排序键对集合中的项目进行排序的算法。</a:t>
            </a:r>
            <a:endParaRPr lang="en-US" altLang="zh-CN" sz="2800" dirty="0" smtClean="0">
              <a:latin typeface="宋体" pitchFamily="2" charset="-122"/>
              <a:ea typeface="宋体" pitchFamily="2" charset="-122"/>
            </a:endParaRPr>
          </a:p>
        </p:txBody>
      </p:sp>
      <p:sp>
        <p:nvSpPr>
          <p:cNvPr id="47108" name="Rectangle 6"/>
          <p:cNvSpPr>
            <a:spLocks noChangeArrowheads="1"/>
          </p:cNvSpPr>
          <p:nvPr/>
        </p:nvSpPr>
        <p:spPr bwMode="auto">
          <a:xfrm>
            <a:off x="304800" y="1219200"/>
            <a:ext cx="8610600" cy="1555750"/>
          </a:xfrm>
          <a:prstGeom prst="rect">
            <a:avLst/>
          </a:prstGeom>
          <a:solidFill>
            <a:schemeClr val="accent1"/>
          </a:solidFill>
          <a:ln w="9525">
            <a:solidFill>
              <a:schemeClr val="tx1"/>
            </a:solidFill>
            <a:miter lim="800000"/>
            <a:headEnd/>
            <a:tailEnd/>
          </a:ln>
        </p:spPr>
        <p:txBody>
          <a:bodyPr wrap="none" anchor="ctr"/>
          <a:lstStyle/>
          <a:p>
            <a:pPr>
              <a:lnSpc>
                <a:spcPct val="150000"/>
              </a:lnSpc>
            </a:pPr>
            <a:r>
              <a:rPr lang="zh-CN" altLang="en-US" i="0" dirty="0">
                <a:solidFill>
                  <a:srgbClr val="FF0000"/>
                </a:solidFill>
                <a:latin typeface="宋体" pitchFamily="2" charset="-122"/>
                <a:ea typeface="宋体" pitchFamily="2" charset="-122"/>
              </a:rPr>
              <a:t>思考：</a:t>
            </a:r>
            <a:endParaRPr lang="en-US" altLang="zh-CN" i="0" dirty="0">
              <a:solidFill>
                <a:srgbClr val="FF0000"/>
              </a:solidFill>
              <a:latin typeface="宋体" pitchFamily="2" charset="-122"/>
              <a:ea typeface="宋体" pitchFamily="2" charset="-122"/>
            </a:endParaRPr>
          </a:p>
          <a:p>
            <a:pPr>
              <a:lnSpc>
                <a:spcPct val="150000"/>
              </a:lnSpc>
            </a:pPr>
            <a:r>
              <a:rPr lang="zh-CN" altLang="en-US" dirty="0">
                <a:solidFill>
                  <a:srgbClr val="000000"/>
                </a:solidFill>
                <a:latin typeface="宋体" pitchFamily="2" charset="-122"/>
                <a:ea typeface="宋体" pitchFamily="2" charset="-122"/>
              </a:rPr>
              <a:t>请列举需要排序的应用</a:t>
            </a:r>
            <a:r>
              <a:rPr lang="zh-CN" altLang="en-US" dirty="0" smtClean="0">
                <a:solidFill>
                  <a:srgbClr val="000000"/>
                </a:solidFill>
                <a:latin typeface="宋体" pitchFamily="2" charset="-122"/>
                <a:ea typeface="宋体" pitchFamily="2" charset="-122"/>
              </a:rPr>
              <a:t>？</a:t>
            </a:r>
            <a:endParaRPr lang="en-US" altLang="zh-CN" dirty="0">
              <a:solidFill>
                <a:srgbClr val="000000"/>
              </a:solidFill>
              <a:latin typeface="宋体" pitchFamily="2" charset="-122"/>
              <a:ea typeface="宋体" pitchFamily="2" charset="-122"/>
            </a:endParaRPr>
          </a:p>
        </p:txBody>
      </p:sp>
      <p:sp>
        <p:nvSpPr>
          <p:cNvPr id="47109"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7347061C-E834-45E7-8BB5-76D8D27932E2}" type="slidenum">
              <a:rPr lang="en-US" altLang="zh-CN" sz="1400" i="0">
                <a:latin typeface="Times New Roman" pitchFamily="18" charset="0"/>
              </a:rPr>
              <a:pPr/>
              <a:t>45</a:t>
            </a:fld>
            <a:endParaRPr lang="en-US" altLang="zh-CN" sz="1400" i="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 calcmode="lin" valueType="num">
                                      <p:cBhvr additive="base">
                                        <p:cTn id="7" dur="500" fill="hold"/>
                                        <p:tgtEl>
                                          <p:spTgt spid="471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71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7107">
                                            <p:txEl>
                                              <p:pRg st="1" end="1"/>
                                            </p:txEl>
                                          </p:spTgt>
                                        </p:tgtEl>
                                        <p:attrNameLst>
                                          <p:attrName>style.visibility</p:attrName>
                                        </p:attrNameLst>
                                      </p:cBhvr>
                                      <p:to>
                                        <p:strVal val="visible"/>
                                      </p:to>
                                    </p:set>
                                    <p:anim calcmode="lin" valueType="num">
                                      <p:cBhvr additive="base">
                                        <p:cTn id="13" dur="500" fill="hold"/>
                                        <p:tgtEl>
                                          <p:spTgt spid="4710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710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7107">
                                            <p:txEl>
                                              <p:pRg st="2" end="2"/>
                                            </p:txEl>
                                          </p:spTgt>
                                        </p:tgtEl>
                                        <p:attrNameLst>
                                          <p:attrName>style.visibility</p:attrName>
                                        </p:attrNameLst>
                                      </p:cBhvr>
                                      <p:to>
                                        <p:strVal val="visible"/>
                                      </p:to>
                                    </p:set>
                                    <p:anim calcmode="lin" valueType="num">
                                      <p:cBhvr additive="base">
                                        <p:cTn id="19" dur="500" fill="hold"/>
                                        <p:tgtEl>
                                          <p:spTgt spid="4710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710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Grp="1" noChangeArrowheads="1"/>
          </p:cNvSpPr>
          <p:nvPr>
            <p:ph idx="1"/>
          </p:nvPr>
        </p:nvSpPr>
        <p:spPr>
          <a:xfrm>
            <a:off x="381000" y="1447800"/>
            <a:ext cx="8382000" cy="4419600"/>
          </a:xfrm>
        </p:spPr>
        <p:txBody>
          <a:bodyPr/>
          <a:lstStyle/>
          <a:p>
            <a:pPr marL="0" indent="0" eaLnBrk="1" hangingPunct="1">
              <a:buFontTx/>
              <a:buNone/>
            </a:pPr>
            <a:r>
              <a:rPr lang="zh-CN" altLang="en-US" sz="2800" dirty="0" smtClean="0">
                <a:latin typeface="宋体" pitchFamily="2" charset="-122"/>
                <a:ea typeface="宋体" pitchFamily="2" charset="-122"/>
              </a:rPr>
              <a:t>给定一个名称列表，按字母顺序排序</a:t>
            </a:r>
            <a:endParaRPr lang="en-US" altLang="zh-CN" sz="2800" dirty="0" smtClean="0">
              <a:latin typeface="宋体" pitchFamily="2" charset="-122"/>
              <a:ea typeface="宋体" pitchFamily="2" charset="-122"/>
            </a:endParaRPr>
          </a:p>
          <a:p>
            <a:pPr lvl="1" algn="just" eaLnBrk="1" hangingPunct="1">
              <a:lnSpc>
                <a:spcPct val="150000"/>
              </a:lnSpc>
              <a:spcBef>
                <a:spcPct val="50000"/>
              </a:spcBef>
              <a:buFont typeface="Wingdings" pitchFamily="2" charset="2"/>
              <a:buChar char="Ø"/>
            </a:pPr>
            <a:r>
              <a:rPr lang="zh-CN" altLang="en-US" sz="2400" dirty="0" smtClean="0">
                <a:latin typeface="宋体" pitchFamily="2" charset="-122"/>
                <a:ea typeface="宋体" pitchFamily="2" charset="-122"/>
              </a:rPr>
              <a:t>找到字母表中的第一个名称，并将其写在第二张纸上</a:t>
            </a:r>
            <a:endParaRPr lang="en-US" altLang="zh-CN" sz="2400" dirty="0" smtClean="0">
              <a:latin typeface="宋体" pitchFamily="2" charset="-122"/>
              <a:ea typeface="宋体" pitchFamily="2" charset="-122"/>
            </a:endParaRPr>
          </a:p>
          <a:p>
            <a:pPr lvl="1" algn="just" eaLnBrk="1" hangingPunct="1">
              <a:lnSpc>
                <a:spcPct val="150000"/>
              </a:lnSpc>
              <a:spcBef>
                <a:spcPct val="50000"/>
              </a:spcBef>
              <a:buFont typeface="Wingdings" pitchFamily="2" charset="2"/>
              <a:buChar char="Ø"/>
            </a:pPr>
            <a:r>
              <a:rPr lang="zh-CN" altLang="en-US" sz="2400" dirty="0" smtClean="0">
                <a:latin typeface="宋体" pitchFamily="2" charset="-122"/>
                <a:ea typeface="宋体" pitchFamily="2" charset="-122"/>
              </a:rPr>
              <a:t>将名称从原始列表中删除</a:t>
            </a:r>
          </a:p>
          <a:p>
            <a:pPr lvl="1" algn="just" eaLnBrk="1" hangingPunct="1">
              <a:lnSpc>
                <a:spcPct val="150000"/>
              </a:lnSpc>
              <a:spcBef>
                <a:spcPct val="50000"/>
              </a:spcBef>
              <a:buFont typeface="Wingdings" pitchFamily="2" charset="2"/>
              <a:buChar char="Ø"/>
            </a:pPr>
            <a:r>
              <a:rPr lang="zh-CN" altLang="en-US" sz="2400" dirty="0" smtClean="0">
                <a:latin typeface="宋体" pitchFamily="2" charset="-122"/>
                <a:ea typeface="宋体" pitchFamily="2" charset="-122"/>
              </a:rPr>
              <a:t>继续此循环，直到原始列表上的所有名称都被划掉并写入第二个列表，此时第二个列表包含相同的项目但已按顺序排列</a:t>
            </a:r>
          </a:p>
        </p:txBody>
      </p:sp>
      <p:sp>
        <p:nvSpPr>
          <p:cNvPr id="48131" name="Rectangle 4"/>
          <p:cNvSpPr>
            <a:spLocks noGrp="1" noChangeArrowheads="1"/>
          </p:cNvSpPr>
          <p:nvPr>
            <p:ph type="title"/>
          </p:nvPr>
        </p:nvSpPr>
        <p:spPr>
          <a:xfrm>
            <a:off x="457200" y="76200"/>
            <a:ext cx="8229600" cy="1143000"/>
          </a:xfrm>
        </p:spPr>
        <p:txBody>
          <a:bodyPr/>
          <a:lstStyle/>
          <a:p>
            <a:pPr eaLnBrk="1" hangingPunct="1"/>
            <a:r>
              <a:rPr lang="en-US" altLang="zh-CN" smtClean="0">
                <a:latin typeface="Times New Roman" pitchFamily="18" charset="0"/>
                <a:ea typeface="宋体" pitchFamily="2" charset="-122"/>
                <a:cs typeface="Times New Roman" pitchFamily="18" charset="0"/>
              </a:rPr>
              <a:t>7.5</a:t>
            </a:r>
            <a:r>
              <a:rPr lang="en-US" altLang="zh-CN" smtClean="0">
                <a:latin typeface="宋体" pitchFamily="2" charset="-122"/>
                <a:ea typeface="宋体" pitchFamily="2" charset="-122"/>
                <a:cs typeface="Times New Roman" pitchFamily="18" charset="0"/>
              </a:rPr>
              <a:t> </a:t>
            </a:r>
            <a:r>
              <a:rPr lang="zh-CN" altLang="en-US" smtClean="0">
                <a:latin typeface="宋体" pitchFamily="2" charset="-122"/>
                <a:ea typeface="宋体" pitchFamily="2" charset="-122"/>
                <a:cs typeface="Times New Roman" pitchFamily="18" charset="0"/>
              </a:rPr>
              <a:t>排序</a:t>
            </a:r>
            <a:r>
              <a:rPr lang="en-US" altLang="zh-CN" smtClean="0">
                <a:latin typeface="宋体" pitchFamily="2" charset="-122"/>
                <a:ea typeface="宋体" pitchFamily="2" charset="-122"/>
                <a:cs typeface="Times New Roman" pitchFamily="18" charset="0"/>
              </a:rPr>
              <a:t>—</a:t>
            </a:r>
            <a:r>
              <a:rPr lang="zh-CN" altLang="en-US" smtClean="0">
                <a:latin typeface="宋体" pitchFamily="2" charset="-122"/>
                <a:ea typeface="宋体" pitchFamily="2" charset="-122"/>
                <a:cs typeface="Times New Roman" pitchFamily="18" charset="0"/>
              </a:rPr>
              <a:t>选择排序</a:t>
            </a:r>
            <a:endParaRPr lang="en-US" altLang="zh-CN" smtClean="0">
              <a:latin typeface="宋体" pitchFamily="2" charset="-122"/>
              <a:ea typeface="宋体" pitchFamily="2" charset="-122"/>
              <a:cs typeface="Times New Roman" pitchFamily="18" charset="0"/>
            </a:endParaRPr>
          </a:p>
        </p:txBody>
      </p:sp>
      <p:sp>
        <p:nvSpPr>
          <p:cNvPr id="48132"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212D3AA8-9DAE-4EE2-8B5B-F4DC8C780309}" type="slidenum">
              <a:rPr lang="en-US" altLang="zh-CN" sz="1400" i="0">
                <a:latin typeface="Times New Roman" pitchFamily="18" charset="0"/>
              </a:rPr>
              <a:pPr/>
              <a:t>46</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idx="1"/>
          </p:nvPr>
        </p:nvSpPr>
        <p:spPr>
          <a:xfrm>
            <a:off x="457200" y="1143000"/>
            <a:ext cx="8305800" cy="4876800"/>
          </a:xfrm>
        </p:spPr>
        <p:txBody>
          <a:bodyPr/>
          <a:lstStyle/>
          <a:p>
            <a:pPr marL="0" indent="0" algn="just" eaLnBrk="1" hangingPunct="1">
              <a:lnSpc>
                <a:spcPct val="150000"/>
              </a:lnSpc>
              <a:buFontTx/>
              <a:buNone/>
            </a:pPr>
            <a:r>
              <a:rPr lang="zh-CN" altLang="en-US" smtClean="0">
                <a:solidFill>
                  <a:srgbClr val="3333FF"/>
                </a:solidFill>
                <a:latin typeface="宋体" pitchFamily="2" charset="-122"/>
                <a:ea typeface="宋体" pitchFamily="2" charset="-122"/>
              </a:rPr>
              <a:t>稍微调整一下这种手动方法就不需要复制空间了</a:t>
            </a:r>
          </a:p>
          <a:p>
            <a:pPr lvl="1" algn="just" eaLnBrk="1" hangingPunct="1">
              <a:lnSpc>
                <a:spcPct val="150000"/>
              </a:lnSpc>
              <a:buFont typeface="Wingdings" pitchFamily="2" charset="2"/>
              <a:buChar char="Ø"/>
            </a:pPr>
            <a:r>
              <a:rPr lang="zh-CN" altLang="en-US" smtClean="0">
                <a:latin typeface="宋体" pitchFamily="2" charset="-122"/>
                <a:ea typeface="宋体" pitchFamily="2" charset="-122"/>
              </a:rPr>
              <a:t>当您从原始列表中删除名称时，将打开一个可用空间</a:t>
            </a:r>
          </a:p>
          <a:p>
            <a:pPr lvl="1" algn="just" eaLnBrk="1" hangingPunct="1">
              <a:lnSpc>
                <a:spcPct val="150000"/>
              </a:lnSpc>
              <a:buFont typeface="Wingdings" pitchFamily="2" charset="2"/>
              <a:buChar char="Ø"/>
            </a:pPr>
            <a:r>
              <a:rPr lang="zh-CN" altLang="en-US" smtClean="0">
                <a:latin typeface="宋体" pitchFamily="2" charset="-122"/>
                <a:ea typeface="宋体" pitchFamily="2" charset="-122"/>
              </a:rPr>
              <a:t>不是在第二个列表中写下找到的值，而是将其与当前在交叉项目所在位置的值进行交换</a:t>
            </a:r>
            <a:endParaRPr lang="en-US" altLang="zh-CN" smtClean="0">
              <a:latin typeface="宋体" pitchFamily="2" charset="-122"/>
              <a:ea typeface="宋体" pitchFamily="2" charset="-122"/>
            </a:endParaRPr>
          </a:p>
        </p:txBody>
      </p:sp>
      <p:sp>
        <p:nvSpPr>
          <p:cNvPr id="49155" name="Rectangle 4"/>
          <p:cNvSpPr>
            <a:spLocks noGrp="1" noChangeArrowheads="1"/>
          </p:cNvSpPr>
          <p:nvPr>
            <p:ph type="title"/>
          </p:nvPr>
        </p:nvSpPr>
        <p:spPr>
          <a:xfrm>
            <a:off x="457200" y="76200"/>
            <a:ext cx="8229600" cy="1143000"/>
          </a:xfrm>
        </p:spPr>
        <p:txBody>
          <a:bodyPr/>
          <a:lstStyle/>
          <a:p>
            <a:pPr eaLnBrk="1" hangingPunct="1"/>
            <a:r>
              <a:rPr lang="en-US" altLang="zh-CN" smtClean="0">
                <a:latin typeface="Times New Roman" pitchFamily="18" charset="0"/>
                <a:ea typeface="宋体" pitchFamily="2" charset="-122"/>
                <a:cs typeface="Times New Roman" pitchFamily="18" charset="0"/>
              </a:rPr>
              <a:t>7.5</a:t>
            </a:r>
            <a:r>
              <a:rPr lang="en-US" altLang="zh-CN" smtClean="0">
                <a:latin typeface="宋体" pitchFamily="2" charset="-122"/>
                <a:ea typeface="宋体" pitchFamily="2" charset="-122"/>
                <a:cs typeface="Times New Roman" pitchFamily="18" charset="0"/>
              </a:rPr>
              <a:t> </a:t>
            </a:r>
            <a:r>
              <a:rPr lang="zh-CN" altLang="en-US" smtClean="0">
                <a:latin typeface="宋体" pitchFamily="2" charset="-122"/>
                <a:ea typeface="宋体" pitchFamily="2" charset="-122"/>
                <a:cs typeface="Times New Roman" pitchFamily="18" charset="0"/>
              </a:rPr>
              <a:t>排序</a:t>
            </a:r>
            <a:r>
              <a:rPr lang="en-US" altLang="zh-CN" smtClean="0">
                <a:latin typeface="宋体" pitchFamily="2" charset="-122"/>
                <a:ea typeface="宋体" pitchFamily="2" charset="-122"/>
                <a:cs typeface="Times New Roman" pitchFamily="18" charset="0"/>
              </a:rPr>
              <a:t>—</a:t>
            </a:r>
            <a:r>
              <a:rPr lang="zh-CN" altLang="en-US" smtClean="0">
                <a:latin typeface="宋体" pitchFamily="2" charset="-122"/>
                <a:ea typeface="宋体" pitchFamily="2" charset="-122"/>
                <a:cs typeface="Times New Roman" pitchFamily="18" charset="0"/>
              </a:rPr>
              <a:t>选择排序</a:t>
            </a:r>
            <a:endParaRPr lang="en-US" altLang="zh-CN" smtClean="0">
              <a:latin typeface="宋体" pitchFamily="2" charset="-122"/>
              <a:ea typeface="宋体" pitchFamily="2" charset="-122"/>
              <a:cs typeface="Times New Roman" pitchFamily="18" charset="0"/>
            </a:endParaRPr>
          </a:p>
        </p:txBody>
      </p:sp>
      <p:sp>
        <p:nvSpPr>
          <p:cNvPr id="49156"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D153485F-DD7F-4E0E-9854-AF55087AFE3D}" type="slidenum">
              <a:rPr lang="en-US" altLang="zh-CN" sz="1400" i="0">
                <a:latin typeface="Times New Roman" pitchFamily="18" charset="0"/>
              </a:rPr>
              <a:pPr/>
              <a:t>47</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3" descr="c09f09"/>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3" y="1625600"/>
            <a:ext cx="8534400"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Text Box 4"/>
          <p:cNvSpPr txBox="1">
            <a:spLocks noChangeArrowheads="1"/>
          </p:cNvSpPr>
          <p:nvPr/>
        </p:nvSpPr>
        <p:spPr bwMode="auto">
          <a:xfrm>
            <a:off x="990600" y="5199063"/>
            <a:ext cx="7391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a:r>
              <a:rPr lang="zh-CN" altLang="en-US" sz="1800" b="1" i="0">
                <a:solidFill>
                  <a:srgbClr val="000000"/>
                </a:solidFill>
                <a:latin typeface="宋体" pitchFamily="2" charset="-122"/>
                <a:ea typeface="宋体" pitchFamily="2" charset="-122"/>
              </a:rPr>
              <a:t>选择排序的示例（已排序的元素以阴影显示）</a:t>
            </a:r>
            <a:endParaRPr lang="en-US" altLang="zh-CN" sz="1800" b="1" i="0">
              <a:solidFill>
                <a:srgbClr val="000000"/>
              </a:solidFill>
              <a:latin typeface="宋体" pitchFamily="2" charset="-122"/>
              <a:ea typeface="宋体" pitchFamily="2" charset="-122"/>
            </a:endParaRPr>
          </a:p>
        </p:txBody>
      </p:sp>
      <p:sp>
        <p:nvSpPr>
          <p:cNvPr id="50180" name="Rectangle 4"/>
          <p:cNvSpPr>
            <a:spLocks noGrp="1" noChangeArrowheads="1"/>
          </p:cNvSpPr>
          <p:nvPr>
            <p:ph type="title"/>
          </p:nvPr>
        </p:nvSpPr>
        <p:spPr>
          <a:xfrm>
            <a:off x="457200" y="76200"/>
            <a:ext cx="8229600" cy="1143000"/>
          </a:xfrm>
        </p:spPr>
        <p:txBody>
          <a:bodyPr/>
          <a:lstStyle/>
          <a:p>
            <a:pPr eaLnBrk="1" hangingPunct="1"/>
            <a:r>
              <a:rPr lang="en-US" altLang="zh-CN" smtClean="0">
                <a:latin typeface="Times New Roman" pitchFamily="18" charset="0"/>
                <a:ea typeface="宋体" pitchFamily="2" charset="-122"/>
                <a:cs typeface="Times New Roman" pitchFamily="18" charset="0"/>
              </a:rPr>
              <a:t>7.5</a:t>
            </a:r>
            <a:r>
              <a:rPr lang="en-US" altLang="zh-CN" smtClean="0">
                <a:latin typeface="宋体" pitchFamily="2" charset="-122"/>
                <a:ea typeface="宋体" pitchFamily="2" charset="-122"/>
                <a:cs typeface="Times New Roman" pitchFamily="18" charset="0"/>
              </a:rPr>
              <a:t> </a:t>
            </a:r>
            <a:r>
              <a:rPr lang="zh-CN" altLang="en-US" smtClean="0">
                <a:latin typeface="宋体" pitchFamily="2" charset="-122"/>
                <a:ea typeface="宋体" pitchFamily="2" charset="-122"/>
                <a:cs typeface="Times New Roman" pitchFamily="18" charset="0"/>
              </a:rPr>
              <a:t>排序</a:t>
            </a:r>
            <a:r>
              <a:rPr lang="en-US" altLang="zh-CN" smtClean="0">
                <a:latin typeface="宋体" pitchFamily="2" charset="-122"/>
                <a:ea typeface="宋体" pitchFamily="2" charset="-122"/>
                <a:cs typeface="Times New Roman" pitchFamily="18" charset="0"/>
              </a:rPr>
              <a:t>—</a:t>
            </a:r>
            <a:r>
              <a:rPr lang="zh-CN" altLang="en-US" smtClean="0">
                <a:latin typeface="宋体" pitchFamily="2" charset="-122"/>
                <a:ea typeface="宋体" pitchFamily="2" charset="-122"/>
                <a:cs typeface="Times New Roman" pitchFamily="18" charset="0"/>
              </a:rPr>
              <a:t>选择排序</a:t>
            </a:r>
            <a:endParaRPr lang="en-US" altLang="zh-CN" smtClean="0">
              <a:latin typeface="宋体" pitchFamily="2" charset="-122"/>
              <a:ea typeface="宋体" pitchFamily="2" charset="-122"/>
              <a:cs typeface="Times New Roman" pitchFamily="18" charset="0"/>
            </a:endParaRPr>
          </a:p>
        </p:txBody>
      </p:sp>
      <p:sp>
        <p:nvSpPr>
          <p:cNvPr id="50181"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7359D338-96F4-41E1-A2F8-D6666913D9C2}" type="slidenum">
              <a:rPr lang="en-US" altLang="zh-CN" sz="1400" i="0">
                <a:latin typeface="Times New Roman" pitchFamily="18" charset="0"/>
              </a:rPr>
              <a:pPr/>
              <a:t>48</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6"/>
          <p:cNvSpPr txBox="1">
            <a:spLocks noChangeArrowheads="1"/>
          </p:cNvSpPr>
          <p:nvPr/>
        </p:nvSpPr>
        <p:spPr bwMode="auto">
          <a:xfrm>
            <a:off x="1295400" y="1331913"/>
            <a:ext cx="6934200" cy="408146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just">
              <a:lnSpc>
                <a:spcPct val="120000"/>
              </a:lnSpc>
            </a:pPr>
            <a:r>
              <a:rPr lang="en-US" altLang="zh-CN" u="sng">
                <a:solidFill>
                  <a:srgbClr val="339966"/>
                </a:solidFill>
                <a:latin typeface="Times New Roman" pitchFamily="18" charset="0"/>
                <a:cs typeface="Times New Roman" pitchFamily="18" charset="0"/>
              </a:rPr>
              <a:t>Selection Sort</a:t>
            </a:r>
          </a:p>
          <a:p>
            <a:pPr algn="just">
              <a:lnSpc>
                <a:spcPct val="120000"/>
              </a:lnSpc>
            </a:pPr>
            <a:r>
              <a:rPr lang="en-US" altLang="zh-CN">
                <a:latin typeface="Times New Roman" pitchFamily="18" charset="0"/>
                <a:cs typeface="Times New Roman" pitchFamily="18" charset="0"/>
              </a:rPr>
              <a:t>Set firstUnsorted to 0</a:t>
            </a:r>
          </a:p>
          <a:p>
            <a:pPr algn="just">
              <a:lnSpc>
                <a:spcPct val="120000"/>
              </a:lnSpc>
            </a:pPr>
            <a:r>
              <a:rPr lang="en-US" altLang="zh-CN">
                <a:latin typeface="Times New Roman" pitchFamily="18" charset="0"/>
                <a:cs typeface="Times New Roman" pitchFamily="18" charset="0"/>
              </a:rPr>
              <a:t>WHILE (</a:t>
            </a:r>
            <a:r>
              <a:rPr lang="en-US" altLang="zh-CN">
                <a:solidFill>
                  <a:srgbClr val="FF0000"/>
                </a:solidFill>
                <a:latin typeface="Times New Roman" pitchFamily="18" charset="0"/>
                <a:cs typeface="Times New Roman" pitchFamily="18" charset="0"/>
              </a:rPr>
              <a:t>not sorted yet</a:t>
            </a:r>
            <a:r>
              <a:rPr lang="en-US" altLang="zh-CN">
                <a:latin typeface="Times New Roman" pitchFamily="18" charset="0"/>
                <a:cs typeface="Times New Roman" pitchFamily="18" charset="0"/>
              </a:rPr>
              <a:t>)</a:t>
            </a:r>
          </a:p>
          <a:p>
            <a:pPr algn="just">
              <a:lnSpc>
                <a:spcPct val="120000"/>
              </a:lnSpc>
            </a:pPr>
            <a:r>
              <a:rPr lang="en-US" altLang="zh-CN">
                <a:solidFill>
                  <a:srgbClr val="FF0000"/>
                </a:solidFill>
                <a:latin typeface="Times New Roman" pitchFamily="18" charset="0"/>
                <a:cs typeface="Times New Roman" pitchFamily="18" charset="0"/>
              </a:rPr>
              <a:t>    	Find smallest unsorted item</a:t>
            </a:r>
          </a:p>
          <a:p>
            <a:pPr algn="just">
              <a:lnSpc>
                <a:spcPct val="120000"/>
              </a:lnSpc>
            </a:pPr>
            <a:r>
              <a:rPr lang="en-US" altLang="zh-CN">
                <a:solidFill>
                  <a:srgbClr val="FF0000"/>
                </a:solidFill>
                <a:latin typeface="Times New Roman" pitchFamily="18" charset="0"/>
                <a:cs typeface="Times New Roman" pitchFamily="18" charset="0"/>
              </a:rPr>
              <a:t>    	Swap firstUnsorted item with the smallest </a:t>
            </a:r>
          </a:p>
          <a:p>
            <a:pPr algn="just">
              <a:lnSpc>
                <a:spcPct val="120000"/>
              </a:lnSpc>
            </a:pPr>
            <a:r>
              <a:rPr lang="en-US" altLang="zh-CN">
                <a:latin typeface="Times New Roman" pitchFamily="18" charset="0"/>
                <a:cs typeface="Times New Roman" pitchFamily="18" charset="0"/>
              </a:rPr>
              <a:t>    	Set firstUnsorted to firstUnsorted + 1</a:t>
            </a:r>
          </a:p>
          <a:p>
            <a:pPr algn="just">
              <a:lnSpc>
                <a:spcPct val="120000"/>
              </a:lnSpc>
            </a:pPr>
            <a:endParaRPr lang="en-US" altLang="zh-CN">
              <a:latin typeface="Times New Roman" pitchFamily="18" charset="0"/>
              <a:cs typeface="Times New Roman" pitchFamily="18" charset="0"/>
            </a:endParaRPr>
          </a:p>
          <a:p>
            <a:pPr algn="just">
              <a:lnSpc>
                <a:spcPct val="120000"/>
              </a:lnSpc>
            </a:pPr>
            <a:r>
              <a:rPr lang="en-US" altLang="zh-CN" u="sng">
                <a:solidFill>
                  <a:srgbClr val="339966"/>
                </a:solidFill>
                <a:latin typeface="Times New Roman" pitchFamily="18" charset="0"/>
                <a:cs typeface="Times New Roman" pitchFamily="18" charset="0"/>
              </a:rPr>
              <a:t>Not sorted yet</a:t>
            </a:r>
          </a:p>
          <a:p>
            <a:pPr algn="just">
              <a:lnSpc>
                <a:spcPct val="120000"/>
              </a:lnSpc>
            </a:pPr>
            <a:r>
              <a:rPr lang="en-US" altLang="zh-CN">
                <a:latin typeface="Times New Roman" pitchFamily="18" charset="0"/>
                <a:cs typeface="Times New Roman" pitchFamily="18" charset="0"/>
              </a:rPr>
              <a:t>current &lt; length – 1</a:t>
            </a:r>
          </a:p>
        </p:txBody>
      </p:sp>
      <p:sp>
        <p:nvSpPr>
          <p:cNvPr id="51203" name="Rectangle 4"/>
          <p:cNvSpPr txBox="1">
            <a:spLocks noChangeArrowheads="1"/>
          </p:cNvSpPr>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a:solidFill>
                  <a:schemeClr val="tx2"/>
                </a:solidFill>
                <a:latin typeface="Times New Roman" pitchFamily="18" charset="0"/>
                <a:ea typeface="宋体" pitchFamily="2" charset="-122"/>
                <a:cs typeface="Times New Roman" pitchFamily="18" charset="0"/>
              </a:rPr>
              <a:t>7.5</a:t>
            </a:r>
            <a:r>
              <a:rPr lang="en-US" altLang="zh-CN" sz="3600" b="1" i="0">
                <a:solidFill>
                  <a:schemeClr val="tx2"/>
                </a:solidFill>
                <a:latin typeface="宋体" pitchFamily="2" charset="-122"/>
                <a:ea typeface="宋体" pitchFamily="2" charset="-122"/>
                <a:cs typeface="MS PGothic" pitchFamily="34" charset="-128"/>
              </a:rPr>
              <a:t> </a:t>
            </a:r>
            <a:r>
              <a:rPr lang="zh-CN" altLang="en-US" sz="3600" b="1" i="0">
                <a:solidFill>
                  <a:schemeClr val="tx2"/>
                </a:solidFill>
                <a:latin typeface="宋体" pitchFamily="2" charset="-122"/>
                <a:ea typeface="宋体" pitchFamily="2" charset="-122"/>
                <a:cs typeface="MS PGothic" pitchFamily="34" charset="-128"/>
              </a:rPr>
              <a:t>排序</a:t>
            </a:r>
            <a:r>
              <a:rPr lang="en-US" altLang="zh-CN" sz="3600" b="1" i="0">
                <a:solidFill>
                  <a:schemeClr val="tx2"/>
                </a:solidFill>
                <a:latin typeface="宋体" pitchFamily="2" charset="-122"/>
                <a:ea typeface="宋体" pitchFamily="2" charset="-122"/>
                <a:cs typeface="MS PGothic" pitchFamily="34" charset="-128"/>
              </a:rPr>
              <a:t>—</a:t>
            </a:r>
            <a:r>
              <a:rPr lang="zh-CN" altLang="en-US" sz="3600" b="1" i="0">
                <a:solidFill>
                  <a:schemeClr val="tx2"/>
                </a:solidFill>
                <a:latin typeface="宋体" pitchFamily="2" charset="-122"/>
                <a:ea typeface="宋体" pitchFamily="2" charset="-122"/>
                <a:cs typeface="MS PGothic" pitchFamily="34" charset="-128"/>
              </a:rPr>
              <a:t>选择排序</a:t>
            </a:r>
            <a:endParaRPr lang="en-US" altLang="zh-CN" sz="3600" b="1" i="0">
              <a:solidFill>
                <a:schemeClr val="tx2"/>
              </a:solidFill>
              <a:latin typeface="宋体" pitchFamily="2" charset="-122"/>
              <a:ea typeface="宋体" pitchFamily="2" charset="-122"/>
              <a:cs typeface="MS PGothic" pitchFamily="34" charset="-128"/>
            </a:endParaRPr>
          </a:p>
        </p:txBody>
      </p:sp>
      <p:sp>
        <p:nvSpPr>
          <p:cNvPr id="51204"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F2C445A4-FE7F-456D-88A0-CADD4CD07C81}" type="slidenum">
              <a:rPr lang="en-US" altLang="zh-CN" sz="1400" i="0">
                <a:latin typeface="Times New Roman" pitchFamily="18" charset="0"/>
              </a:rPr>
              <a:pPr/>
              <a:t>49</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89948FDC-923C-4653-9206-4350D06AB3BF}" type="slidenum">
              <a:rPr lang="en-US" altLang="zh-CN" smtClean="0"/>
              <a:pPr>
                <a:defRPr/>
              </a:pPr>
              <a:t>5</a:t>
            </a:fld>
            <a:endParaRPr lang="en-US" altLang="zh-CN"/>
          </a:p>
        </p:txBody>
      </p:sp>
      <p:sp>
        <p:nvSpPr>
          <p:cNvPr id="5" name="Rectangle 2"/>
          <p:cNvSpPr>
            <a:spLocks noGrp="1" noChangeArrowheads="1"/>
          </p:cNvSpPr>
          <p:nvPr>
            <p:ph type="title"/>
          </p:nvPr>
        </p:nvSpPr>
        <p:spPr>
          <a:xfrm>
            <a:off x="381000" y="76200"/>
            <a:ext cx="8229600" cy="1143000"/>
          </a:xfrm>
        </p:spPr>
        <p:txBody>
          <a:bodyPr/>
          <a:lstStyle/>
          <a:p>
            <a:pPr eaLnBrk="1" hangingPunct="1"/>
            <a:r>
              <a:rPr lang="en-US" altLang="zh-CN" dirty="0" smtClean="0">
                <a:solidFill>
                  <a:schemeClr val="tx1"/>
                </a:solidFill>
                <a:latin typeface="Times New Roman" pitchFamily="18" charset="0"/>
                <a:ea typeface="宋体" pitchFamily="2" charset="-122"/>
                <a:cs typeface="Times New Roman" pitchFamily="18" charset="0"/>
              </a:rPr>
              <a:t>7.1</a:t>
            </a:r>
            <a:r>
              <a:rPr lang="en-US" altLang="zh-CN" dirty="0" smtClean="0">
                <a:solidFill>
                  <a:schemeClr val="tx1"/>
                </a:solidFill>
                <a:latin typeface="宋体" pitchFamily="2" charset="-122"/>
                <a:ea typeface="宋体" pitchFamily="2" charset="-122"/>
                <a:cs typeface="Times New Roman" pitchFamily="18" charset="0"/>
              </a:rPr>
              <a:t> </a:t>
            </a:r>
            <a:r>
              <a:rPr lang="zh-CN" altLang="en-US" dirty="0" smtClean="0">
                <a:solidFill>
                  <a:schemeClr val="tx1"/>
                </a:solidFill>
                <a:latin typeface="宋体" pitchFamily="2" charset="-122"/>
                <a:ea typeface="宋体" pitchFamily="2" charset="-122"/>
                <a:cs typeface="Times New Roman" pitchFamily="18" charset="0"/>
              </a:rPr>
              <a:t>如何解决问题</a:t>
            </a:r>
            <a:endParaRPr lang="en-US" altLang="zh-CN" dirty="0" smtClean="0">
              <a:solidFill>
                <a:schemeClr val="tx1"/>
              </a:solidFill>
              <a:latin typeface="宋体" pitchFamily="2" charset="-122"/>
              <a:ea typeface="宋体" pitchFamily="2" charset="-122"/>
              <a:cs typeface="Times New Roman" pitchFamily="18" charset="0"/>
            </a:endParaRPr>
          </a:p>
        </p:txBody>
      </p:sp>
      <p:sp>
        <p:nvSpPr>
          <p:cNvPr id="6" name="TextBox 5"/>
          <p:cNvSpPr txBox="1"/>
          <p:nvPr/>
        </p:nvSpPr>
        <p:spPr>
          <a:xfrm>
            <a:off x="533400" y="1143000"/>
            <a:ext cx="1524000" cy="457200"/>
          </a:xfrm>
          <a:prstGeom prst="rect">
            <a:avLst/>
          </a:prstGeom>
          <a:solidFill>
            <a:schemeClr val="accent1">
              <a:lumMod val="50000"/>
            </a:schemeClr>
          </a:solidFill>
        </p:spPr>
        <p:txBody>
          <a:bodyPr wrap="square" rtlCol="0">
            <a:spAutoFit/>
          </a:bodyPr>
          <a:lstStyle/>
          <a:p>
            <a:pPr algn="ctr"/>
            <a:r>
              <a:rPr lang="zh-CN" altLang="en-US" b="1" i="0" dirty="0" smtClean="0">
                <a:latin typeface="宋体" pitchFamily="2" charset="-122"/>
                <a:ea typeface="宋体" pitchFamily="2" charset="-122"/>
              </a:rPr>
              <a:t>问题举例</a:t>
            </a:r>
            <a:endParaRPr lang="zh-CN" altLang="en-US" b="1" i="0" dirty="0">
              <a:latin typeface="宋体" pitchFamily="2" charset="-122"/>
              <a:ea typeface="宋体" pitchFamily="2"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4283899206"/>
              </p:ext>
            </p:extLst>
          </p:nvPr>
        </p:nvGraphicFramePr>
        <p:xfrm>
          <a:off x="3200400" y="4038600"/>
          <a:ext cx="1803400" cy="712787"/>
        </p:xfrm>
        <a:graphic>
          <a:graphicData uri="http://schemas.openxmlformats.org/presentationml/2006/ole">
            <mc:AlternateContent xmlns:mc="http://schemas.openxmlformats.org/markup-compatibility/2006">
              <mc:Choice xmlns:v="urn:schemas-microsoft-com:vml" Requires="v">
                <p:oleObj spid="_x0000_s1047" name="包装程序外壳对象" showAsIcon="1" r:id="rId3" imgW="1803240" imgH="712440" progId="Package">
                  <p:embed/>
                </p:oleObj>
              </mc:Choice>
              <mc:Fallback>
                <p:oleObj name="包装程序外壳对象" showAsIcon="1" r:id="rId3" imgW="1803240" imgH="712440" progId="Package">
                  <p:embed/>
                  <p:pic>
                    <p:nvPicPr>
                      <p:cNvPr id="0" name=""/>
                      <p:cNvPicPr/>
                      <p:nvPr/>
                    </p:nvPicPr>
                    <p:blipFill>
                      <a:blip r:embed="rId4"/>
                      <a:stretch>
                        <a:fillRect/>
                      </a:stretch>
                    </p:blipFill>
                    <p:spPr>
                      <a:xfrm>
                        <a:off x="3200400" y="4038600"/>
                        <a:ext cx="1803400" cy="712787"/>
                      </a:xfrm>
                      <a:prstGeom prst="rect">
                        <a:avLst/>
                      </a:prstGeom>
                    </p:spPr>
                  </p:pic>
                </p:oleObj>
              </mc:Fallback>
            </mc:AlternateContent>
          </a:graphicData>
        </a:graphic>
      </p:graphicFrame>
      <p:sp>
        <p:nvSpPr>
          <p:cNvPr id="2" name="TextBox 1"/>
          <p:cNvSpPr txBox="1"/>
          <p:nvPr/>
        </p:nvSpPr>
        <p:spPr>
          <a:xfrm>
            <a:off x="228600" y="1905000"/>
            <a:ext cx="8763000" cy="1667764"/>
          </a:xfrm>
          <a:prstGeom prst="rect">
            <a:avLst/>
          </a:prstGeom>
          <a:noFill/>
        </p:spPr>
        <p:txBody>
          <a:bodyPr wrap="square" rtlCol="0">
            <a:spAutoFit/>
          </a:bodyPr>
          <a:lstStyle/>
          <a:p>
            <a:pPr algn="just">
              <a:lnSpc>
                <a:spcPct val="150000"/>
              </a:lnSpc>
            </a:pPr>
            <a:r>
              <a:rPr lang="zh-CN" altLang="en-US" i="0" dirty="0" smtClean="0">
                <a:latin typeface="宋体" pitchFamily="2" charset="-122"/>
                <a:ea typeface="宋体" pitchFamily="2" charset="-122"/>
              </a:rPr>
              <a:t>传教士和野人渡河问题：</a:t>
            </a:r>
            <a:endParaRPr lang="en-US" altLang="zh-CN" i="0" dirty="0" smtClean="0">
              <a:latin typeface="宋体" pitchFamily="2" charset="-122"/>
              <a:ea typeface="宋体" pitchFamily="2" charset="-122"/>
            </a:endParaRPr>
          </a:p>
          <a:p>
            <a:pPr algn="just">
              <a:lnSpc>
                <a:spcPct val="150000"/>
              </a:lnSpc>
            </a:pPr>
            <a:r>
              <a:rPr lang="zh-CN" altLang="en-US" i="0" dirty="0">
                <a:latin typeface="宋体" pitchFamily="2" charset="-122"/>
                <a:ea typeface="宋体" pitchFamily="2" charset="-122"/>
              </a:rPr>
              <a:t>三</a:t>
            </a:r>
            <a:r>
              <a:rPr lang="zh-CN" altLang="en-US" i="0" dirty="0" smtClean="0">
                <a:latin typeface="宋体" pitchFamily="2" charset="-122"/>
                <a:ea typeface="宋体" pitchFamily="2" charset="-122"/>
              </a:rPr>
              <a:t>个传教士与三个野人渡河，野人在岸上多于传教士会吃了传教士，一条船，只能带两个人，问怎样才能让传教士安全渡河。</a:t>
            </a:r>
            <a:endParaRPr lang="zh-CN" altLang="en-US" i="0" dirty="0">
              <a:latin typeface="宋体" pitchFamily="2" charset="-122"/>
              <a:ea typeface="宋体" pitchFamily="2" charset="-122"/>
            </a:endParaRPr>
          </a:p>
        </p:txBody>
      </p:sp>
    </p:spTree>
    <p:extLst>
      <p:ext uri="{BB962C8B-B14F-4D97-AF65-F5344CB8AC3E}">
        <p14:creationId xmlns:p14="http://schemas.microsoft.com/office/powerpoint/2010/main" val="727906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4"/>
          <p:cNvSpPr txBox="1">
            <a:spLocks noChangeArrowheads="1"/>
          </p:cNvSpPr>
          <p:nvPr/>
        </p:nvSpPr>
        <p:spPr bwMode="auto">
          <a:xfrm>
            <a:off x="1143000" y="1619250"/>
            <a:ext cx="6934200" cy="36385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just">
              <a:lnSpc>
                <a:spcPct val="120000"/>
              </a:lnSpc>
            </a:pPr>
            <a:r>
              <a:rPr lang="en-US" altLang="zh-CN" u="sng">
                <a:solidFill>
                  <a:srgbClr val="339966"/>
                </a:solidFill>
                <a:latin typeface="Times New Roman" pitchFamily="18" charset="0"/>
                <a:cs typeface="Times New Roman" pitchFamily="18" charset="0"/>
              </a:rPr>
              <a:t>Find smallest unsorted item</a:t>
            </a:r>
          </a:p>
          <a:p>
            <a:pPr algn="just">
              <a:lnSpc>
                <a:spcPct val="120000"/>
              </a:lnSpc>
            </a:pPr>
            <a:r>
              <a:rPr lang="en-US" altLang="zh-CN">
                <a:latin typeface="Times New Roman" pitchFamily="18" charset="0"/>
                <a:cs typeface="Times New Roman" pitchFamily="18" charset="0"/>
              </a:rPr>
              <a:t>Set indexOfSmallest to firstUnsorted</a:t>
            </a:r>
          </a:p>
          <a:p>
            <a:pPr algn="just">
              <a:lnSpc>
                <a:spcPct val="120000"/>
              </a:lnSpc>
            </a:pPr>
            <a:r>
              <a:rPr lang="en-US" altLang="zh-CN">
                <a:latin typeface="Times New Roman" pitchFamily="18" charset="0"/>
                <a:cs typeface="Times New Roman" pitchFamily="18" charset="0"/>
              </a:rPr>
              <a:t>Set index to firstUnsorted + 1</a:t>
            </a:r>
          </a:p>
          <a:p>
            <a:pPr algn="just">
              <a:lnSpc>
                <a:spcPct val="120000"/>
              </a:lnSpc>
            </a:pPr>
            <a:r>
              <a:rPr lang="en-US" altLang="zh-CN">
                <a:latin typeface="Times New Roman" pitchFamily="18" charset="0"/>
                <a:cs typeface="Times New Roman" pitchFamily="18" charset="0"/>
              </a:rPr>
              <a:t>WHILE (index &lt;= length – 1)</a:t>
            </a:r>
          </a:p>
          <a:p>
            <a:pPr algn="just">
              <a:lnSpc>
                <a:spcPct val="120000"/>
              </a:lnSpc>
            </a:pPr>
            <a:r>
              <a:rPr lang="en-US" altLang="zh-CN">
                <a:latin typeface="Times New Roman" pitchFamily="18" charset="0"/>
                <a:cs typeface="Times New Roman" pitchFamily="18" charset="0"/>
              </a:rPr>
              <a:t>	IF (data[index] &lt; data[indexOfSmallest])</a:t>
            </a:r>
          </a:p>
          <a:p>
            <a:pPr algn="just">
              <a:lnSpc>
                <a:spcPct val="120000"/>
              </a:lnSpc>
            </a:pPr>
            <a:r>
              <a:rPr lang="en-US" altLang="zh-CN">
                <a:latin typeface="Times New Roman" pitchFamily="18" charset="0"/>
                <a:cs typeface="Times New Roman" pitchFamily="18" charset="0"/>
              </a:rPr>
              <a:t>        		Set indexOfSmallest to index</a:t>
            </a:r>
          </a:p>
          <a:p>
            <a:pPr algn="just">
              <a:lnSpc>
                <a:spcPct val="120000"/>
              </a:lnSpc>
            </a:pPr>
            <a:r>
              <a:rPr lang="en-US" altLang="zh-CN">
                <a:latin typeface="Times New Roman" pitchFamily="18" charset="0"/>
                <a:cs typeface="Times New Roman" pitchFamily="18" charset="0"/>
              </a:rPr>
              <a:t>	Set index to index + 1</a:t>
            </a:r>
          </a:p>
          <a:p>
            <a:pPr algn="just">
              <a:lnSpc>
                <a:spcPct val="120000"/>
              </a:lnSpc>
            </a:pPr>
            <a:r>
              <a:rPr lang="en-US" altLang="zh-CN">
                <a:latin typeface="Times New Roman" pitchFamily="18" charset="0"/>
                <a:cs typeface="Times New Roman" pitchFamily="18" charset="0"/>
              </a:rPr>
              <a:t>Set index to indexOfSmallest</a:t>
            </a:r>
          </a:p>
        </p:txBody>
      </p:sp>
      <p:sp>
        <p:nvSpPr>
          <p:cNvPr id="52227" name="Rectangle 4"/>
          <p:cNvSpPr txBox="1">
            <a:spLocks noChangeArrowheads="1"/>
          </p:cNvSpPr>
          <p:nvPr/>
        </p:nvSpPr>
        <p:spPr bwMode="auto">
          <a:xfrm>
            <a:off x="457200" y="152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a:solidFill>
                  <a:schemeClr val="tx2"/>
                </a:solidFill>
                <a:latin typeface="Times New Roman" pitchFamily="18" charset="0"/>
                <a:ea typeface="宋体" pitchFamily="2" charset="-122"/>
                <a:cs typeface="Times New Roman" pitchFamily="18" charset="0"/>
              </a:rPr>
              <a:t>7.5</a:t>
            </a:r>
            <a:r>
              <a:rPr lang="en-US" altLang="zh-CN" sz="3600" b="1" i="0">
                <a:solidFill>
                  <a:schemeClr val="tx2"/>
                </a:solidFill>
                <a:latin typeface="宋体" pitchFamily="2" charset="-122"/>
                <a:ea typeface="宋体" pitchFamily="2" charset="-122"/>
                <a:cs typeface="MS PGothic" pitchFamily="34" charset="-128"/>
              </a:rPr>
              <a:t> </a:t>
            </a:r>
            <a:r>
              <a:rPr lang="zh-CN" altLang="en-US" sz="3600" b="1" i="0">
                <a:solidFill>
                  <a:schemeClr val="tx2"/>
                </a:solidFill>
                <a:latin typeface="宋体" pitchFamily="2" charset="-122"/>
                <a:ea typeface="宋体" pitchFamily="2" charset="-122"/>
                <a:cs typeface="MS PGothic" pitchFamily="34" charset="-128"/>
              </a:rPr>
              <a:t>排序</a:t>
            </a:r>
            <a:r>
              <a:rPr lang="en-US" altLang="zh-CN" sz="3600" b="1" i="0">
                <a:solidFill>
                  <a:schemeClr val="tx2"/>
                </a:solidFill>
                <a:latin typeface="宋体" pitchFamily="2" charset="-122"/>
                <a:ea typeface="宋体" pitchFamily="2" charset="-122"/>
                <a:cs typeface="MS PGothic" pitchFamily="34" charset="-128"/>
              </a:rPr>
              <a:t>—</a:t>
            </a:r>
            <a:r>
              <a:rPr lang="zh-CN" altLang="en-US" sz="3600" b="1" i="0">
                <a:solidFill>
                  <a:schemeClr val="tx2"/>
                </a:solidFill>
                <a:latin typeface="宋体" pitchFamily="2" charset="-122"/>
                <a:ea typeface="宋体" pitchFamily="2" charset="-122"/>
                <a:cs typeface="MS PGothic" pitchFamily="34" charset="-128"/>
              </a:rPr>
              <a:t>选择排序</a:t>
            </a:r>
            <a:endParaRPr lang="en-US" altLang="zh-CN" sz="3600" b="1" i="0">
              <a:solidFill>
                <a:schemeClr val="tx2"/>
              </a:solidFill>
              <a:latin typeface="宋体" pitchFamily="2" charset="-122"/>
              <a:ea typeface="宋体" pitchFamily="2" charset="-122"/>
              <a:cs typeface="MS PGothic" pitchFamily="34" charset="-128"/>
            </a:endParaRPr>
          </a:p>
        </p:txBody>
      </p:sp>
      <p:sp>
        <p:nvSpPr>
          <p:cNvPr id="52228"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4FA4A037-DA52-462F-BE2B-CB52BABFD837}" type="slidenum">
              <a:rPr lang="en-US" altLang="zh-CN" sz="1400" i="0">
                <a:latin typeface="Times New Roman" pitchFamily="18" charset="0"/>
              </a:rPr>
              <a:pPr/>
              <a:t>50</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4"/>
          <p:cNvSpPr txBox="1">
            <a:spLocks noChangeArrowheads="1"/>
          </p:cNvSpPr>
          <p:nvPr/>
        </p:nvSpPr>
        <p:spPr bwMode="auto">
          <a:xfrm>
            <a:off x="1104900" y="2057400"/>
            <a:ext cx="6934200" cy="23082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just">
              <a:lnSpc>
                <a:spcPct val="150000"/>
              </a:lnSpc>
            </a:pPr>
            <a:r>
              <a:rPr lang="en-US" altLang="zh-CN" u="sng">
                <a:solidFill>
                  <a:srgbClr val="339966"/>
                </a:solidFill>
                <a:latin typeface="Times New Roman" pitchFamily="18" charset="0"/>
                <a:cs typeface="Times New Roman" pitchFamily="18" charset="0"/>
              </a:rPr>
              <a:t>Swap firstUnsorted with smallest</a:t>
            </a:r>
          </a:p>
          <a:p>
            <a:pPr algn="just">
              <a:lnSpc>
                <a:spcPct val="150000"/>
              </a:lnSpc>
            </a:pPr>
            <a:r>
              <a:rPr lang="en-US" altLang="zh-CN">
                <a:latin typeface="Times New Roman" pitchFamily="18" charset="0"/>
                <a:cs typeface="Times New Roman" pitchFamily="18" charset="0"/>
              </a:rPr>
              <a:t>Set tempItem to data[firstUnsorted]</a:t>
            </a:r>
          </a:p>
          <a:p>
            <a:pPr algn="just">
              <a:lnSpc>
                <a:spcPct val="150000"/>
              </a:lnSpc>
            </a:pPr>
            <a:r>
              <a:rPr lang="en-US" altLang="zh-CN">
                <a:latin typeface="Times New Roman" pitchFamily="18" charset="0"/>
                <a:cs typeface="Times New Roman" pitchFamily="18" charset="0"/>
              </a:rPr>
              <a:t>Set data[firstUnsorted] to data[indexOfSmallest] </a:t>
            </a:r>
          </a:p>
          <a:p>
            <a:pPr algn="just">
              <a:lnSpc>
                <a:spcPct val="150000"/>
              </a:lnSpc>
            </a:pPr>
            <a:r>
              <a:rPr lang="en-US" altLang="zh-CN">
                <a:latin typeface="Times New Roman" pitchFamily="18" charset="0"/>
                <a:cs typeface="Times New Roman" pitchFamily="18" charset="0"/>
              </a:rPr>
              <a:t>Set data[indexOfSmallest] to tempItem</a:t>
            </a:r>
          </a:p>
        </p:txBody>
      </p:sp>
      <p:sp>
        <p:nvSpPr>
          <p:cNvPr id="53251" name="Rectangle 4"/>
          <p:cNvSpPr txBox="1">
            <a:spLocks noChangeArrowheads="1"/>
          </p:cNvSpPr>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a:solidFill>
                  <a:schemeClr val="tx2"/>
                </a:solidFill>
                <a:latin typeface="Times New Roman" pitchFamily="18" charset="0"/>
                <a:ea typeface="宋体" pitchFamily="2" charset="-122"/>
                <a:cs typeface="Times New Roman" pitchFamily="18" charset="0"/>
              </a:rPr>
              <a:t>7.5</a:t>
            </a:r>
            <a:r>
              <a:rPr lang="en-US" altLang="zh-CN" sz="3600" b="1" i="0">
                <a:solidFill>
                  <a:schemeClr val="tx2"/>
                </a:solidFill>
                <a:latin typeface="宋体" pitchFamily="2" charset="-122"/>
                <a:ea typeface="宋体" pitchFamily="2" charset="-122"/>
                <a:cs typeface="MS PGothic" pitchFamily="34" charset="-128"/>
              </a:rPr>
              <a:t> </a:t>
            </a:r>
            <a:r>
              <a:rPr lang="zh-CN" altLang="en-US" sz="3600" b="1" i="0">
                <a:solidFill>
                  <a:schemeClr val="tx2"/>
                </a:solidFill>
                <a:latin typeface="宋体" pitchFamily="2" charset="-122"/>
                <a:ea typeface="宋体" pitchFamily="2" charset="-122"/>
                <a:cs typeface="MS PGothic" pitchFamily="34" charset="-128"/>
              </a:rPr>
              <a:t>排序</a:t>
            </a:r>
            <a:r>
              <a:rPr lang="en-US" altLang="zh-CN" sz="3600" b="1" i="0">
                <a:solidFill>
                  <a:schemeClr val="tx2"/>
                </a:solidFill>
                <a:latin typeface="宋体" pitchFamily="2" charset="-122"/>
                <a:ea typeface="宋体" pitchFamily="2" charset="-122"/>
                <a:cs typeface="MS PGothic" pitchFamily="34" charset="-128"/>
              </a:rPr>
              <a:t>—</a:t>
            </a:r>
            <a:r>
              <a:rPr lang="zh-CN" altLang="en-US" sz="3600" b="1" i="0">
                <a:solidFill>
                  <a:schemeClr val="tx2"/>
                </a:solidFill>
                <a:latin typeface="宋体" pitchFamily="2" charset="-122"/>
                <a:ea typeface="宋体" pitchFamily="2" charset="-122"/>
                <a:cs typeface="MS PGothic" pitchFamily="34" charset="-128"/>
              </a:rPr>
              <a:t>选择排序</a:t>
            </a:r>
            <a:endParaRPr lang="en-US" altLang="zh-CN" sz="3600" b="1" i="0">
              <a:solidFill>
                <a:schemeClr val="tx2"/>
              </a:solidFill>
              <a:latin typeface="宋体" pitchFamily="2" charset="-122"/>
              <a:ea typeface="宋体" pitchFamily="2" charset="-122"/>
              <a:cs typeface="MS PGothic" pitchFamily="34" charset="-128"/>
            </a:endParaRPr>
          </a:p>
        </p:txBody>
      </p:sp>
      <p:sp>
        <p:nvSpPr>
          <p:cNvPr id="53252"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D2584FC5-AEBA-4585-AD29-D7800EC8EFB3}" type="slidenum">
              <a:rPr lang="en-US" altLang="zh-CN" sz="1400" i="0">
                <a:latin typeface="Times New Roman" pitchFamily="18" charset="0"/>
              </a:rPr>
              <a:pPr/>
              <a:t>51</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p:cNvSpPr>
            <a:spLocks noGrp="1" noChangeArrowheads="1"/>
          </p:cNvSpPr>
          <p:nvPr>
            <p:ph idx="1"/>
          </p:nvPr>
        </p:nvSpPr>
        <p:spPr>
          <a:xfrm>
            <a:off x="457200" y="1295400"/>
            <a:ext cx="8382000" cy="4343400"/>
          </a:xfrm>
        </p:spPr>
        <p:txBody>
          <a:bodyPr/>
          <a:lstStyle/>
          <a:p>
            <a:pPr algn="just" eaLnBrk="1" hangingPunct="1">
              <a:lnSpc>
                <a:spcPct val="150000"/>
              </a:lnSpc>
              <a:buFontTx/>
              <a:buNone/>
            </a:pPr>
            <a:r>
              <a:rPr lang="zh-CN" altLang="en-US" sz="2800" smtClean="0">
                <a:latin typeface="宋体" pitchFamily="2" charset="-122"/>
                <a:ea typeface="宋体" pitchFamily="2" charset="-122"/>
              </a:rPr>
              <a:t>冒泡排序使用相同的策略：</a:t>
            </a:r>
          </a:p>
          <a:p>
            <a:pPr lvl="2" algn="just" eaLnBrk="1" hangingPunct="1">
              <a:lnSpc>
                <a:spcPct val="150000"/>
              </a:lnSpc>
              <a:buFont typeface="Wingdings" pitchFamily="2" charset="2"/>
              <a:buChar char="Ø"/>
            </a:pPr>
            <a:r>
              <a:rPr lang="zh-CN" altLang="en-US" smtClean="0">
                <a:latin typeface="宋体" pitchFamily="2" charset="-122"/>
                <a:ea typeface="宋体" pitchFamily="2" charset="-122"/>
              </a:rPr>
              <a:t>找到下一个项目</a:t>
            </a:r>
          </a:p>
          <a:p>
            <a:pPr lvl="2" algn="just" eaLnBrk="1" hangingPunct="1">
              <a:lnSpc>
                <a:spcPct val="150000"/>
              </a:lnSpc>
              <a:buFont typeface="Wingdings" pitchFamily="2" charset="2"/>
              <a:buChar char="Ø"/>
            </a:pPr>
            <a:r>
              <a:rPr lang="zh-CN" altLang="en-US" smtClean="0">
                <a:latin typeface="宋体" pitchFamily="2" charset="-122"/>
                <a:ea typeface="宋体" pitchFamily="2" charset="-122"/>
              </a:rPr>
              <a:t>把它放到适当的位置</a:t>
            </a:r>
          </a:p>
          <a:p>
            <a:pPr algn="just" eaLnBrk="1" hangingPunct="1">
              <a:lnSpc>
                <a:spcPct val="150000"/>
              </a:lnSpc>
              <a:buFontTx/>
              <a:buNone/>
            </a:pPr>
            <a:r>
              <a:rPr lang="zh-CN" altLang="en-US" sz="2800" smtClean="0">
                <a:latin typeface="宋体" pitchFamily="2" charset="-122"/>
                <a:ea typeface="宋体" pitchFamily="2" charset="-122"/>
              </a:rPr>
              <a:t>但是使用不同的方案来查找下一个项目</a:t>
            </a:r>
          </a:p>
          <a:p>
            <a:pPr lvl="2" algn="just" eaLnBrk="1" hangingPunct="1">
              <a:lnSpc>
                <a:spcPct val="150000"/>
              </a:lnSpc>
              <a:buFont typeface="Wingdings" pitchFamily="2" charset="2"/>
              <a:buChar char="Ø"/>
            </a:pPr>
            <a:r>
              <a:rPr lang="zh-CN" altLang="en-US" smtClean="0">
                <a:latin typeface="宋体" pitchFamily="2" charset="-122"/>
                <a:ea typeface="宋体" pitchFamily="2" charset="-122"/>
              </a:rPr>
              <a:t>从</a:t>
            </a:r>
            <a:r>
              <a:rPr lang="zh-CN" altLang="en-US" smtClean="0">
                <a:solidFill>
                  <a:srgbClr val="3333FF"/>
                </a:solidFill>
                <a:latin typeface="宋体" pitchFamily="2" charset="-122"/>
                <a:ea typeface="宋体" pitchFamily="2" charset="-122"/>
              </a:rPr>
              <a:t>最后一个</a:t>
            </a:r>
            <a:r>
              <a:rPr lang="zh-CN" altLang="en-US" smtClean="0">
                <a:latin typeface="宋体" pitchFamily="2" charset="-122"/>
                <a:ea typeface="宋体" pitchFamily="2" charset="-122"/>
              </a:rPr>
              <a:t>列表元素开始，比较连续的元素对，每当元素的底部元素小于它上面的元素时交换</a:t>
            </a:r>
            <a:endParaRPr lang="en-US" altLang="zh-CN" smtClean="0">
              <a:latin typeface="宋体" pitchFamily="2" charset="-122"/>
              <a:ea typeface="宋体" pitchFamily="2" charset="-122"/>
            </a:endParaRPr>
          </a:p>
        </p:txBody>
      </p:sp>
      <p:sp>
        <p:nvSpPr>
          <p:cNvPr id="54275" name="Rectangle 4"/>
          <p:cNvSpPr txBox="1">
            <a:spLocks noChangeArrowheads="1"/>
          </p:cNvSpPr>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a:solidFill>
                  <a:schemeClr val="tx2"/>
                </a:solidFill>
                <a:latin typeface="Times New Roman" pitchFamily="18" charset="0"/>
                <a:ea typeface="宋体" pitchFamily="2" charset="-122"/>
                <a:cs typeface="Times New Roman" pitchFamily="18" charset="0"/>
              </a:rPr>
              <a:t>7.5</a:t>
            </a:r>
            <a:r>
              <a:rPr lang="en-US" altLang="zh-CN" sz="3600" b="1" i="0">
                <a:solidFill>
                  <a:schemeClr val="tx2"/>
                </a:solidFill>
                <a:latin typeface="宋体" pitchFamily="2" charset="-122"/>
                <a:ea typeface="宋体" pitchFamily="2" charset="-122"/>
                <a:cs typeface="MS PGothic" pitchFamily="34" charset="-128"/>
              </a:rPr>
              <a:t> </a:t>
            </a:r>
            <a:r>
              <a:rPr lang="zh-CN" altLang="en-US" sz="3600" b="1" i="0">
                <a:solidFill>
                  <a:schemeClr val="tx2"/>
                </a:solidFill>
                <a:latin typeface="宋体" pitchFamily="2" charset="-122"/>
                <a:ea typeface="宋体" pitchFamily="2" charset="-122"/>
                <a:cs typeface="MS PGothic" pitchFamily="34" charset="-128"/>
              </a:rPr>
              <a:t>排序</a:t>
            </a:r>
            <a:r>
              <a:rPr lang="en-US" altLang="zh-CN" sz="3600" b="1" i="0">
                <a:solidFill>
                  <a:schemeClr val="tx2"/>
                </a:solidFill>
                <a:latin typeface="宋体" pitchFamily="2" charset="-122"/>
                <a:ea typeface="宋体" pitchFamily="2" charset="-122"/>
                <a:cs typeface="MS PGothic" pitchFamily="34" charset="-128"/>
              </a:rPr>
              <a:t>—</a:t>
            </a:r>
            <a:r>
              <a:rPr lang="zh-CN" altLang="en-US" sz="3600" b="1" i="0">
                <a:solidFill>
                  <a:schemeClr val="tx2"/>
                </a:solidFill>
                <a:latin typeface="宋体" pitchFamily="2" charset="-122"/>
                <a:ea typeface="宋体" pitchFamily="2" charset="-122"/>
                <a:cs typeface="MS PGothic" pitchFamily="34" charset="-128"/>
              </a:rPr>
              <a:t>冒泡排序</a:t>
            </a:r>
            <a:endParaRPr lang="en-US" altLang="zh-CN" sz="3600" b="1" i="0">
              <a:solidFill>
                <a:schemeClr val="tx2"/>
              </a:solidFill>
              <a:latin typeface="宋体" pitchFamily="2" charset="-122"/>
              <a:ea typeface="宋体" pitchFamily="2" charset="-122"/>
              <a:cs typeface="MS PGothic" pitchFamily="34" charset="-128"/>
            </a:endParaRPr>
          </a:p>
        </p:txBody>
      </p:sp>
      <p:sp>
        <p:nvSpPr>
          <p:cNvPr id="54276"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354E6223-E34F-49DD-8A64-7396F4C05D9A}" type="slidenum">
              <a:rPr lang="en-US" altLang="zh-CN" sz="1400" i="0">
                <a:latin typeface="Times New Roman" pitchFamily="18" charset="0"/>
              </a:rPr>
              <a:pPr/>
              <a:t>52</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341438"/>
            <a:ext cx="6629400" cy="433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4"/>
          <p:cNvSpPr txBox="1">
            <a:spLocks noChangeArrowheads="1"/>
          </p:cNvSpPr>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a:solidFill>
                  <a:schemeClr val="tx2"/>
                </a:solidFill>
                <a:latin typeface="Times New Roman" pitchFamily="18" charset="0"/>
                <a:ea typeface="宋体" pitchFamily="2" charset="-122"/>
                <a:cs typeface="Times New Roman" pitchFamily="18" charset="0"/>
              </a:rPr>
              <a:t>7.5</a:t>
            </a:r>
            <a:r>
              <a:rPr lang="en-US" altLang="zh-CN" sz="3600" b="1" i="0">
                <a:solidFill>
                  <a:schemeClr val="tx2"/>
                </a:solidFill>
                <a:latin typeface="宋体" pitchFamily="2" charset="-122"/>
                <a:ea typeface="宋体" pitchFamily="2" charset="-122"/>
                <a:cs typeface="MS PGothic" pitchFamily="34" charset="-128"/>
              </a:rPr>
              <a:t> </a:t>
            </a:r>
            <a:r>
              <a:rPr lang="zh-CN" altLang="en-US" sz="3600" b="1" i="0">
                <a:solidFill>
                  <a:schemeClr val="tx2"/>
                </a:solidFill>
                <a:latin typeface="宋体" pitchFamily="2" charset="-122"/>
                <a:ea typeface="宋体" pitchFamily="2" charset="-122"/>
                <a:cs typeface="MS PGothic" pitchFamily="34" charset="-128"/>
              </a:rPr>
              <a:t>排序</a:t>
            </a:r>
            <a:r>
              <a:rPr lang="en-US" altLang="zh-CN" sz="3600" b="1" i="0">
                <a:solidFill>
                  <a:schemeClr val="tx2"/>
                </a:solidFill>
                <a:latin typeface="宋体" pitchFamily="2" charset="-122"/>
                <a:ea typeface="宋体" pitchFamily="2" charset="-122"/>
                <a:cs typeface="MS PGothic" pitchFamily="34" charset="-128"/>
              </a:rPr>
              <a:t>—</a:t>
            </a:r>
            <a:r>
              <a:rPr lang="zh-CN" altLang="en-US" sz="3600" b="1" i="0">
                <a:solidFill>
                  <a:schemeClr val="tx2"/>
                </a:solidFill>
                <a:latin typeface="宋体" pitchFamily="2" charset="-122"/>
                <a:ea typeface="宋体" pitchFamily="2" charset="-122"/>
                <a:cs typeface="MS PGothic" pitchFamily="34" charset="-128"/>
              </a:rPr>
              <a:t>冒泡排序</a:t>
            </a:r>
            <a:endParaRPr lang="en-US" altLang="zh-CN" sz="3600" b="1" i="0">
              <a:solidFill>
                <a:schemeClr val="tx2"/>
              </a:solidFill>
              <a:latin typeface="宋体" pitchFamily="2" charset="-122"/>
              <a:ea typeface="宋体" pitchFamily="2" charset="-122"/>
              <a:cs typeface="MS PGothic" pitchFamily="34" charset="-128"/>
            </a:endParaRPr>
          </a:p>
        </p:txBody>
      </p:sp>
      <p:sp>
        <p:nvSpPr>
          <p:cNvPr id="55300"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1D4179E7-33B0-4F5E-AB56-53228AB05A85}" type="slidenum">
              <a:rPr lang="en-US" altLang="zh-CN" sz="1400" i="0">
                <a:latin typeface="Times New Roman" pitchFamily="18" charset="0"/>
              </a:rPr>
              <a:pPr/>
              <a:t>53</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5"/>
          <p:cNvSpPr txBox="1">
            <a:spLocks noChangeArrowheads="1"/>
          </p:cNvSpPr>
          <p:nvPr/>
        </p:nvSpPr>
        <p:spPr bwMode="auto">
          <a:xfrm>
            <a:off x="838200" y="1608138"/>
            <a:ext cx="7467600" cy="3597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just">
              <a:lnSpc>
                <a:spcPct val="120000"/>
              </a:lnSpc>
            </a:pPr>
            <a:r>
              <a:rPr lang="en-US" altLang="zh-CN" u="sng" dirty="0">
                <a:solidFill>
                  <a:srgbClr val="339966"/>
                </a:solidFill>
                <a:latin typeface="Times New Roman" pitchFamily="18" charset="0"/>
                <a:cs typeface="Times New Roman" pitchFamily="18" charset="0"/>
              </a:rPr>
              <a:t>Bubble Sort</a:t>
            </a:r>
          </a:p>
          <a:p>
            <a:pPr algn="just">
              <a:lnSpc>
                <a:spcPct val="120000"/>
              </a:lnSpc>
            </a:pPr>
            <a:r>
              <a:rPr lang="en-US" altLang="zh-CN" dirty="0">
                <a:latin typeface="Times New Roman" pitchFamily="18" charset="0"/>
                <a:cs typeface="Times New Roman" pitchFamily="18" charset="0"/>
              </a:rPr>
              <a:t>Set </a:t>
            </a:r>
            <a:r>
              <a:rPr lang="en-US" altLang="zh-CN" dirty="0" err="1">
                <a:latin typeface="Times New Roman" pitchFamily="18" charset="0"/>
                <a:cs typeface="Times New Roman" pitchFamily="18" charset="0"/>
              </a:rPr>
              <a:t>firstUnsorted</a:t>
            </a:r>
            <a:r>
              <a:rPr lang="en-US" altLang="zh-CN" dirty="0">
                <a:latin typeface="Times New Roman" pitchFamily="18" charset="0"/>
                <a:cs typeface="Times New Roman" pitchFamily="18" charset="0"/>
              </a:rPr>
              <a:t> to 0</a:t>
            </a:r>
          </a:p>
          <a:p>
            <a:pPr algn="just">
              <a:lnSpc>
                <a:spcPct val="120000"/>
              </a:lnSpc>
            </a:pPr>
            <a:r>
              <a:rPr lang="en-US" altLang="zh-CN" dirty="0">
                <a:latin typeface="Times New Roman" pitchFamily="18" charset="0"/>
                <a:cs typeface="Times New Roman" pitchFamily="18" charset="0"/>
              </a:rPr>
              <a:t>Set index to </a:t>
            </a:r>
            <a:r>
              <a:rPr lang="en-US" altLang="zh-CN" dirty="0" err="1">
                <a:latin typeface="Times New Roman" pitchFamily="18" charset="0"/>
                <a:cs typeface="Times New Roman" pitchFamily="18" charset="0"/>
              </a:rPr>
              <a:t>firstUnsorted</a:t>
            </a:r>
            <a:r>
              <a:rPr lang="en-US" altLang="zh-CN" dirty="0">
                <a:latin typeface="Times New Roman" pitchFamily="18" charset="0"/>
                <a:cs typeface="Times New Roman" pitchFamily="18" charset="0"/>
              </a:rPr>
              <a:t> + 1</a:t>
            </a:r>
          </a:p>
          <a:p>
            <a:pPr algn="just">
              <a:lnSpc>
                <a:spcPct val="120000"/>
              </a:lnSpc>
            </a:pPr>
            <a:r>
              <a:rPr lang="en-US" altLang="zh-CN" dirty="0">
                <a:latin typeface="Times New Roman" pitchFamily="18" charset="0"/>
                <a:cs typeface="Times New Roman" pitchFamily="18" charset="0"/>
              </a:rPr>
              <a:t>Set swap to TRUE</a:t>
            </a:r>
          </a:p>
          <a:p>
            <a:pPr algn="just">
              <a:lnSpc>
                <a:spcPct val="120000"/>
              </a:lnSpc>
            </a:pPr>
            <a:r>
              <a:rPr lang="en-US" altLang="zh-CN" dirty="0">
                <a:latin typeface="Times New Roman" pitchFamily="18" charset="0"/>
                <a:cs typeface="Times New Roman" pitchFamily="18" charset="0"/>
              </a:rPr>
              <a:t>WHILE (index &lt; length AND swap)</a:t>
            </a:r>
          </a:p>
          <a:p>
            <a:pPr algn="just">
              <a:lnSpc>
                <a:spcPct val="120000"/>
              </a:lnSpc>
            </a:pPr>
            <a:r>
              <a:rPr lang="en-US" altLang="zh-CN" dirty="0">
                <a:latin typeface="Times New Roman" pitchFamily="18" charset="0"/>
                <a:cs typeface="Times New Roman" pitchFamily="18" charset="0"/>
              </a:rPr>
              <a:t>	Set swap to FALSE</a:t>
            </a:r>
          </a:p>
          <a:p>
            <a:pPr algn="just">
              <a:lnSpc>
                <a:spcPct val="120000"/>
              </a:lnSpc>
            </a:pPr>
            <a:r>
              <a:rPr lang="en-US" altLang="zh-CN" dirty="0">
                <a:latin typeface="Times New Roman" pitchFamily="18" charset="0"/>
                <a:cs typeface="Times New Roman" pitchFamily="18" charset="0"/>
              </a:rPr>
              <a:t>    	</a:t>
            </a:r>
            <a:r>
              <a:rPr lang="ja-JP" altLang="en-US" dirty="0">
                <a:solidFill>
                  <a:srgbClr val="FF0000"/>
                </a:solidFill>
                <a:latin typeface="Times New Roman" pitchFamily="18" charset="0"/>
                <a:cs typeface="Times New Roman" pitchFamily="18" charset="0"/>
              </a:rPr>
              <a:t>“</a:t>
            </a:r>
            <a:r>
              <a:rPr lang="en-US" altLang="ja-JP" dirty="0">
                <a:solidFill>
                  <a:srgbClr val="FF0000"/>
                </a:solidFill>
                <a:latin typeface="Times New Roman" pitchFamily="18" charset="0"/>
                <a:cs typeface="Times New Roman" pitchFamily="18" charset="0"/>
              </a:rPr>
              <a:t>Bubble up</a:t>
            </a:r>
            <a:r>
              <a:rPr lang="ja-JP" altLang="en-US" dirty="0">
                <a:solidFill>
                  <a:srgbClr val="FF0000"/>
                </a:solidFill>
                <a:latin typeface="Times New Roman" pitchFamily="18" charset="0"/>
                <a:cs typeface="Times New Roman" pitchFamily="18" charset="0"/>
              </a:rPr>
              <a:t>”</a:t>
            </a:r>
            <a:r>
              <a:rPr lang="en-US" altLang="ja-JP" dirty="0">
                <a:solidFill>
                  <a:srgbClr val="FF0000"/>
                </a:solidFill>
                <a:latin typeface="Times New Roman" pitchFamily="18" charset="0"/>
                <a:cs typeface="Times New Roman" pitchFamily="18" charset="0"/>
              </a:rPr>
              <a:t> the smallest item in unsorted part</a:t>
            </a:r>
          </a:p>
          <a:p>
            <a:pPr algn="just">
              <a:lnSpc>
                <a:spcPct val="120000"/>
              </a:lnSpc>
            </a:pPr>
            <a:r>
              <a:rPr lang="en-US" altLang="zh-CN" dirty="0">
                <a:latin typeface="Times New Roman" pitchFamily="18" charset="0"/>
                <a:cs typeface="Times New Roman" pitchFamily="18" charset="0"/>
              </a:rPr>
              <a:t>    	Set </a:t>
            </a:r>
            <a:r>
              <a:rPr lang="en-US" altLang="zh-CN" dirty="0" err="1">
                <a:latin typeface="Times New Roman" pitchFamily="18" charset="0"/>
                <a:cs typeface="Times New Roman" pitchFamily="18" charset="0"/>
              </a:rPr>
              <a:t>firstUnsorted</a:t>
            </a:r>
            <a:r>
              <a:rPr lang="en-US" altLang="zh-CN" dirty="0">
                <a:latin typeface="Times New Roman" pitchFamily="18" charset="0"/>
                <a:cs typeface="Times New Roman" pitchFamily="18" charset="0"/>
              </a:rPr>
              <a:t> to </a:t>
            </a:r>
            <a:r>
              <a:rPr lang="en-US" altLang="zh-CN" dirty="0" err="1">
                <a:latin typeface="Times New Roman" pitchFamily="18" charset="0"/>
                <a:cs typeface="Times New Roman" pitchFamily="18" charset="0"/>
              </a:rPr>
              <a:t>firstUnsorted</a:t>
            </a:r>
            <a:r>
              <a:rPr lang="en-US" altLang="zh-CN" dirty="0">
                <a:latin typeface="Times New Roman" pitchFamily="18" charset="0"/>
                <a:cs typeface="Times New Roman" pitchFamily="18" charset="0"/>
              </a:rPr>
              <a:t> + </a:t>
            </a:r>
            <a:r>
              <a:rPr lang="en-US" altLang="zh-CN" i="0" dirty="0">
                <a:latin typeface="Times New Roman" pitchFamily="18" charset="0"/>
                <a:cs typeface="Times New Roman" pitchFamily="18" charset="0"/>
              </a:rPr>
              <a:t>1 </a:t>
            </a:r>
          </a:p>
        </p:txBody>
      </p:sp>
      <p:sp>
        <p:nvSpPr>
          <p:cNvPr id="57347" name="Rectangle 4"/>
          <p:cNvSpPr txBox="1">
            <a:spLocks noChangeArrowheads="1"/>
          </p:cNvSpPr>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a:solidFill>
                  <a:schemeClr val="tx2"/>
                </a:solidFill>
                <a:latin typeface="Times New Roman" pitchFamily="18" charset="0"/>
                <a:ea typeface="宋体" pitchFamily="2" charset="-122"/>
                <a:cs typeface="Times New Roman" pitchFamily="18" charset="0"/>
              </a:rPr>
              <a:t>7.5</a:t>
            </a:r>
            <a:r>
              <a:rPr lang="en-US" altLang="zh-CN" sz="3600" b="1" i="0">
                <a:solidFill>
                  <a:schemeClr val="tx2"/>
                </a:solidFill>
                <a:latin typeface="宋体" pitchFamily="2" charset="-122"/>
                <a:ea typeface="宋体" pitchFamily="2" charset="-122"/>
                <a:cs typeface="MS PGothic" pitchFamily="34" charset="-128"/>
              </a:rPr>
              <a:t> </a:t>
            </a:r>
            <a:r>
              <a:rPr lang="zh-CN" altLang="en-US" sz="3600" b="1" i="0">
                <a:solidFill>
                  <a:schemeClr val="tx2"/>
                </a:solidFill>
                <a:latin typeface="宋体" pitchFamily="2" charset="-122"/>
                <a:ea typeface="宋体" pitchFamily="2" charset="-122"/>
                <a:cs typeface="MS PGothic" pitchFamily="34" charset="-128"/>
              </a:rPr>
              <a:t>排序</a:t>
            </a:r>
            <a:r>
              <a:rPr lang="en-US" altLang="zh-CN" sz="3600" b="1" i="0">
                <a:solidFill>
                  <a:schemeClr val="tx2"/>
                </a:solidFill>
                <a:latin typeface="宋体" pitchFamily="2" charset="-122"/>
                <a:ea typeface="宋体" pitchFamily="2" charset="-122"/>
                <a:cs typeface="MS PGothic" pitchFamily="34" charset="-128"/>
              </a:rPr>
              <a:t>—</a:t>
            </a:r>
            <a:r>
              <a:rPr lang="zh-CN" altLang="en-US" sz="3600" b="1" i="0">
                <a:solidFill>
                  <a:schemeClr val="tx2"/>
                </a:solidFill>
                <a:latin typeface="宋体" pitchFamily="2" charset="-122"/>
                <a:ea typeface="宋体" pitchFamily="2" charset="-122"/>
                <a:cs typeface="MS PGothic" pitchFamily="34" charset="-128"/>
              </a:rPr>
              <a:t>冒泡排序</a:t>
            </a:r>
            <a:endParaRPr lang="en-US" altLang="zh-CN" sz="3600" b="1" i="0">
              <a:solidFill>
                <a:schemeClr val="tx2"/>
              </a:solidFill>
              <a:latin typeface="宋体" pitchFamily="2" charset="-122"/>
              <a:ea typeface="宋体" pitchFamily="2" charset="-122"/>
              <a:cs typeface="MS PGothic" pitchFamily="34" charset="-128"/>
            </a:endParaRPr>
          </a:p>
        </p:txBody>
      </p:sp>
      <p:sp>
        <p:nvSpPr>
          <p:cNvPr id="57348"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7E052FED-9A03-4EF0-9418-9E392590760E}" type="slidenum">
              <a:rPr lang="en-US" altLang="zh-CN" sz="1400" i="0">
                <a:latin typeface="Times New Roman" pitchFamily="18" charset="0"/>
              </a:rPr>
              <a:pPr/>
              <a:t>54</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5"/>
          <p:cNvSpPr txBox="1">
            <a:spLocks noChangeArrowheads="1"/>
          </p:cNvSpPr>
          <p:nvPr/>
        </p:nvSpPr>
        <p:spPr bwMode="auto">
          <a:xfrm>
            <a:off x="838200" y="1905000"/>
            <a:ext cx="7467600" cy="31591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just">
              <a:lnSpc>
                <a:spcPct val="120000"/>
              </a:lnSpc>
            </a:pPr>
            <a:r>
              <a:rPr lang="en-US" altLang="zh-CN" u="sng">
                <a:solidFill>
                  <a:srgbClr val="339966"/>
                </a:solidFill>
                <a:latin typeface="Times New Roman" pitchFamily="18" charset="0"/>
                <a:cs typeface="Times New Roman" pitchFamily="18" charset="0"/>
              </a:rPr>
              <a:t>Bubble up</a:t>
            </a:r>
          </a:p>
          <a:p>
            <a:pPr algn="just">
              <a:lnSpc>
                <a:spcPct val="120000"/>
              </a:lnSpc>
            </a:pPr>
            <a:r>
              <a:rPr lang="en-US" altLang="zh-CN">
                <a:latin typeface="Times New Roman" pitchFamily="18" charset="0"/>
                <a:cs typeface="Times New Roman" pitchFamily="18" charset="0"/>
              </a:rPr>
              <a:t>Set index to length – 1</a:t>
            </a:r>
          </a:p>
          <a:p>
            <a:pPr algn="just">
              <a:lnSpc>
                <a:spcPct val="120000"/>
              </a:lnSpc>
            </a:pPr>
            <a:r>
              <a:rPr lang="en-US" altLang="zh-CN">
                <a:latin typeface="Times New Roman" pitchFamily="18" charset="0"/>
                <a:cs typeface="Times New Roman" pitchFamily="18" charset="0"/>
              </a:rPr>
              <a:t>WHILE (index &gt; firstUnsorted + 1)</a:t>
            </a:r>
          </a:p>
          <a:p>
            <a:pPr algn="just">
              <a:lnSpc>
                <a:spcPct val="120000"/>
              </a:lnSpc>
            </a:pPr>
            <a:r>
              <a:rPr lang="en-US" altLang="zh-CN">
                <a:latin typeface="Times New Roman" pitchFamily="18" charset="0"/>
                <a:cs typeface="Times New Roman" pitchFamily="18" charset="0"/>
              </a:rPr>
              <a:t>  	IF (data[index] &lt; data[index – 1]) </a:t>
            </a:r>
          </a:p>
          <a:p>
            <a:pPr algn="just">
              <a:lnSpc>
                <a:spcPct val="120000"/>
              </a:lnSpc>
            </a:pPr>
            <a:r>
              <a:rPr lang="en-US" altLang="zh-CN">
                <a:latin typeface="Times New Roman" pitchFamily="18" charset="0"/>
                <a:cs typeface="Times New Roman" pitchFamily="18" charset="0"/>
              </a:rPr>
              <a:t>        		Swap data[index] and data[index – 1]</a:t>
            </a:r>
          </a:p>
          <a:p>
            <a:pPr algn="just">
              <a:lnSpc>
                <a:spcPct val="120000"/>
              </a:lnSpc>
            </a:pPr>
            <a:r>
              <a:rPr lang="en-US" altLang="zh-CN">
                <a:latin typeface="Times New Roman" pitchFamily="18" charset="0"/>
                <a:cs typeface="Times New Roman" pitchFamily="18" charset="0"/>
              </a:rPr>
              <a:t>        		Set swap to TRUE</a:t>
            </a:r>
          </a:p>
          <a:p>
            <a:pPr algn="just">
              <a:lnSpc>
                <a:spcPct val="120000"/>
              </a:lnSpc>
            </a:pPr>
            <a:r>
              <a:rPr lang="en-US" altLang="zh-CN">
                <a:latin typeface="Times New Roman" pitchFamily="18" charset="0"/>
                <a:cs typeface="Times New Roman" pitchFamily="18" charset="0"/>
              </a:rPr>
              <a:t>		Set index to index - 1</a:t>
            </a:r>
          </a:p>
        </p:txBody>
      </p:sp>
      <p:sp>
        <p:nvSpPr>
          <p:cNvPr id="58371" name="Rectangle 4"/>
          <p:cNvSpPr txBox="1">
            <a:spLocks noChangeArrowheads="1"/>
          </p:cNvSpPr>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a:solidFill>
                  <a:schemeClr val="tx2"/>
                </a:solidFill>
                <a:latin typeface="Times New Roman" pitchFamily="18" charset="0"/>
                <a:ea typeface="宋体" pitchFamily="2" charset="-122"/>
                <a:cs typeface="Times New Roman" pitchFamily="18" charset="0"/>
              </a:rPr>
              <a:t>7.5</a:t>
            </a:r>
            <a:r>
              <a:rPr lang="en-US" altLang="zh-CN" sz="3600" b="1" i="0">
                <a:solidFill>
                  <a:schemeClr val="tx2"/>
                </a:solidFill>
                <a:latin typeface="宋体" pitchFamily="2" charset="-122"/>
                <a:ea typeface="宋体" pitchFamily="2" charset="-122"/>
                <a:cs typeface="MS PGothic" pitchFamily="34" charset="-128"/>
              </a:rPr>
              <a:t> </a:t>
            </a:r>
            <a:r>
              <a:rPr lang="zh-CN" altLang="en-US" sz="3600" b="1" i="0">
                <a:solidFill>
                  <a:schemeClr val="tx2"/>
                </a:solidFill>
                <a:latin typeface="宋体" pitchFamily="2" charset="-122"/>
                <a:ea typeface="宋体" pitchFamily="2" charset="-122"/>
                <a:cs typeface="MS PGothic" pitchFamily="34" charset="-128"/>
              </a:rPr>
              <a:t>排序</a:t>
            </a:r>
            <a:r>
              <a:rPr lang="en-US" altLang="zh-CN" sz="3600" b="1" i="0">
                <a:solidFill>
                  <a:schemeClr val="tx2"/>
                </a:solidFill>
                <a:latin typeface="宋体" pitchFamily="2" charset="-122"/>
                <a:ea typeface="宋体" pitchFamily="2" charset="-122"/>
                <a:cs typeface="MS PGothic" pitchFamily="34" charset="-128"/>
              </a:rPr>
              <a:t>—</a:t>
            </a:r>
            <a:r>
              <a:rPr lang="zh-CN" altLang="en-US" sz="3600" b="1" i="0">
                <a:solidFill>
                  <a:schemeClr val="tx2"/>
                </a:solidFill>
                <a:latin typeface="宋体" pitchFamily="2" charset="-122"/>
                <a:ea typeface="宋体" pitchFamily="2" charset="-122"/>
                <a:cs typeface="MS PGothic" pitchFamily="34" charset="-128"/>
              </a:rPr>
              <a:t>冒泡排序</a:t>
            </a:r>
            <a:endParaRPr lang="en-US" altLang="zh-CN" sz="3600" b="1" i="0">
              <a:solidFill>
                <a:schemeClr val="tx2"/>
              </a:solidFill>
              <a:latin typeface="宋体" pitchFamily="2" charset="-122"/>
              <a:ea typeface="宋体" pitchFamily="2" charset="-122"/>
              <a:cs typeface="MS PGothic" pitchFamily="34" charset="-128"/>
            </a:endParaRPr>
          </a:p>
        </p:txBody>
      </p:sp>
      <p:sp>
        <p:nvSpPr>
          <p:cNvPr id="58372"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9FA9757D-A00B-4D5C-99FC-46BEFF96DF6B}" type="slidenum">
              <a:rPr lang="en-US" altLang="zh-CN" sz="1400" i="0">
                <a:latin typeface="Times New Roman" pitchFamily="18" charset="0"/>
              </a:rPr>
              <a:pPr/>
              <a:t>55</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Content Placeholder 2"/>
          <p:cNvSpPr>
            <a:spLocks noGrp="1" noChangeArrowheads="1"/>
          </p:cNvSpPr>
          <p:nvPr>
            <p:ph idx="1"/>
          </p:nvPr>
        </p:nvSpPr>
        <p:spPr>
          <a:xfrm>
            <a:off x="457200" y="1143000"/>
            <a:ext cx="8229600" cy="5029200"/>
          </a:xfrm>
          <a:ln>
            <a:solidFill>
              <a:srgbClr val="0070C0"/>
            </a:solidFill>
            <a:miter lim="800000"/>
            <a:headEnd/>
            <a:tailEnd/>
          </a:ln>
        </p:spPr>
        <p:txBody>
          <a:bodyPr/>
          <a:lstStyle/>
          <a:p>
            <a:pPr algn="just" eaLnBrk="1" hangingPunct="1">
              <a:lnSpc>
                <a:spcPct val="150000"/>
              </a:lnSpc>
              <a:buFontTx/>
              <a:buNone/>
            </a:pPr>
            <a:r>
              <a:rPr lang="zh-CN" altLang="en-US" sz="2800" smtClean="0">
                <a:solidFill>
                  <a:srgbClr val="3333FF"/>
                </a:solidFill>
                <a:latin typeface="宋体" pitchFamily="2" charset="-122"/>
                <a:ea typeface="宋体" pitchFamily="2" charset="-122"/>
              </a:rPr>
              <a:t>思想：</a:t>
            </a:r>
            <a:endParaRPr lang="en-US" altLang="zh-CN" sz="2800" smtClean="0">
              <a:solidFill>
                <a:srgbClr val="3333FF"/>
              </a:solidFill>
              <a:latin typeface="宋体" pitchFamily="2" charset="-122"/>
              <a:ea typeface="宋体" pitchFamily="2" charset="-122"/>
            </a:endParaRPr>
          </a:p>
          <a:p>
            <a:pPr algn="just" eaLnBrk="1" hangingPunct="1">
              <a:lnSpc>
                <a:spcPct val="150000"/>
              </a:lnSpc>
              <a:buFont typeface="Wingdings" pitchFamily="2" charset="2"/>
              <a:buChar char="Ø"/>
            </a:pPr>
            <a:r>
              <a:rPr lang="zh-CN" altLang="en-US" sz="2800" smtClean="0">
                <a:latin typeface="宋体" pitchFamily="2" charset="-122"/>
                <a:ea typeface="宋体" pitchFamily="2" charset="-122"/>
              </a:rPr>
              <a:t>如果数组中只有一个项目，则它已经排序。</a:t>
            </a:r>
          </a:p>
          <a:p>
            <a:pPr algn="just" eaLnBrk="1" hangingPunct="1">
              <a:lnSpc>
                <a:spcPct val="150000"/>
              </a:lnSpc>
              <a:buFont typeface="Wingdings" pitchFamily="2" charset="2"/>
              <a:buChar char="Ø"/>
            </a:pPr>
            <a:r>
              <a:rPr lang="zh-CN" altLang="en-US" sz="2800" smtClean="0">
                <a:latin typeface="宋体" pitchFamily="2" charset="-122"/>
                <a:ea typeface="宋体" pitchFamily="2" charset="-122"/>
              </a:rPr>
              <a:t>如果你有两个项目，如果需要的话，你可以比较和交换它们，将前两个排序。</a:t>
            </a:r>
            <a:endParaRPr lang="en-US" altLang="zh-CN" sz="2800" smtClean="0">
              <a:latin typeface="宋体" pitchFamily="2" charset="-122"/>
              <a:ea typeface="宋体" pitchFamily="2" charset="-122"/>
            </a:endParaRPr>
          </a:p>
          <a:p>
            <a:pPr algn="just" eaLnBrk="1" hangingPunct="1">
              <a:lnSpc>
                <a:spcPct val="150000"/>
              </a:lnSpc>
              <a:buFont typeface="Wingdings" pitchFamily="2" charset="2"/>
              <a:buChar char="Ø"/>
            </a:pPr>
            <a:r>
              <a:rPr lang="zh-CN" altLang="en-US" sz="2800" smtClean="0">
                <a:latin typeface="宋体" pitchFamily="2" charset="-122"/>
                <a:ea typeface="宋体" pitchFamily="2" charset="-122"/>
              </a:rPr>
              <a:t>取第三个项目并将其放在相对于前两个项目的位置</a:t>
            </a:r>
          </a:p>
          <a:p>
            <a:pPr algn="just" eaLnBrk="1" hangingPunct="1">
              <a:lnSpc>
                <a:spcPct val="150000"/>
              </a:lnSpc>
              <a:buFont typeface="Wingdings" pitchFamily="2" charset="2"/>
              <a:buChar char="Ø"/>
            </a:pPr>
            <a:r>
              <a:rPr lang="zh-CN" altLang="en-US" sz="2800" smtClean="0">
                <a:latin typeface="宋体" pitchFamily="2" charset="-122"/>
                <a:ea typeface="宋体" pitchFamily="2" charset="-122"/>
              </a:rPr>
              <a:t>现在前三个项目相互有序的</a:t>
            </a:r>
            <a:endParaRPr lang="zh-CN" altLang="zh-CN" sz="2800" smtClean="0">
              <a:latin typeface="宋体" pitchFamily="2" charset="-122"/>
              <a:ea typeface="宋体" pitchFamily="2" charset="-122"/>
            </a:endParaRPr>
          </a:p>
        </p:txBody>
      </p:sp>
      <p:sp>
        <p:nvSpPr>
          <p:cNvPr id="59395" name="Rectangle 4"/>
          <p:cNvSpPr txBox="1">
            <a:spLocks noChangeArrowheads="1"/>
          </p:cNvSpPr>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a:solidFill>
                  <a:schemeClr val="tx2"/>
                </a:solidFill>
                <a:latin typeface="Times New Roman" pitchFamily="18" charset="0"/>
                <a:ea typeface="宋体" pitchFamily="2" charset="-122"/>
                <a:cs typeface="Times New Roman" pitchFamily="18" charset="0"/>
              </a:rPr>
              <a:t>7.5</a:t>
            </a:r>
            <a:r>
              <a:rPr lang="en-US" altLang="zh-CN" sz="3600" b="1" i="0">
                <a:solidFill>
                  <a:schemeClr val="tx2"/>
                </a:solidFill>
                <a:latin typeface="宋体" pitchFamily="2" charset="-122"/>
                <a:ea typeface="宋体" pitchFamily="2" charset="-122"/>
                <a:cs typeface="MS PGothic" pitchFamily="34" charset="-128"/>
              </a:rPr>
              <a:t> </a:t>
            </a:r>
            <a:r>
              <a:rPr lang="zh-CN" altLang="en-US" sz="3600" b="1" i="0">
                <a:solidFill>
                  <a:schemeClr val="tx2"/>
                </a:solidFill>
                <a:latin typeface="宋体" pitchFamily="2" charset="-122"/>
                <a:ea typeface="宋体" pitchFamily="2" charset="-122"/>
                <a:cs typeface="MS PGothic" pitchFamily="34" charset="-128"/>
              </a:rPr>
              <a:t>排序</a:t>
            </a:r>
            <a:r>
              <a:rPr lang="en-US" altLang="zh-CN" sz="3600" b="1" i="0">
                <a:solidFill>
                  <a:schemeClr val="tx2"/>
                </a:solidFill>
                <a:latin typeface="宋体" pitchFamily="2" charset="-122"/>
                <a:ea typeface="宋体" pitchFamily="2" charset="-122"/>
                <a:cs typeface="MS PGothic" pitchFamily="34" charset="-128"/>
              </a:rPr>
              <a:t>—</a:t>
            </a:r>
            <a:r>
              <a:rPr lang="zh-CN" altLang="en-US" sz="3600" b="1" i="0">
                <a:solidFill>
                  <a:schemeClr val="tx2"/>
                </a:solidFill>
                <a:latin typeface="宋体" pitchFamily="2" charset="-122"/>
                <a:ea typeface="宋体" pitchFamily="2" charset="-122"/>
                <a:cs typeface="MS PGothic" pitchFamily="34" charset="-128"/>
              </a:rPr>
              <a:t>插入排序</a:t>
            </a:r>
            <a:endParaRPr lang="en-US" altLang="zh-CN" sz="3600" b="1" i="0">
              <a:solidFill>
                <a:schemeClr val="tx2"/>
              </a:solidFill>
              <a:latin typeface="宋体" pitchFamily="2" charset="-122"/>
              <a:ea typeface="宋体" pitchFamily="2" charset="-122"/>
              <a:cs typeface="MS PGothic" pitchFamily="34" charset="-128"/>
            </a:endParaRPr>
          </a:p>
        </p:txBody>
      </p:sp>
      <p:sp>
        <p:nvSpPr>
          <p:cNvPr id="59396"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7E5B7652-5CEC-4CAC-B827-9247F1FE50D5}" type="slidenum">
              <a:rPr lang="en-US" altLang="zh-CN" sz="1400" i="0">
                <a:latin typeface="Times New Roman" pitchFamily="18" charset="0"/>
              </a:rPr>
              <a:pPr/>
              <a:t>56</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2"/>
          <p:cNvSpPr>
            <a:spLocks noGrp="1" noChangeArrowheads="1"/>
          </p:cNvSpPr>
          <p:nvPr>
            <p:ph idx="1"/>
          </p:nvPr>
        </p:nvSpPr>
        <p:spPr>
          <a:xfrm>
            <a:off x="533400" y="1352550"/>
            <a:ext cx="8229600" cy="4667250"/>
          </a:xfrm>
        </p:spPr>
        <p:txBody>
          <a:bodyPr/>
          <a:lstStyle/>
          <a:p>
            <a:pPr eaLnBrk="1" hangingPunct="1">
              <a:buFontTx/>
              <a:buNone/>
            </a:pPr>
            <a:r>
              <a:rPr lang="zh-CN" altLang="en-US" sz="2800" smtClean="0">
                <a:latin typeface="宋体" pitchFamily="2" charset="-122"/>
                <a:ea typeface="宋体" pitchFamily="2" charset="-122"/>
              </a:rPr>
              <a:t>添加到已排序部分的项目可以像</a:t>
            </a:r>
            <a:r>
              <a:rPr lang="zh-CN" altLang="en-US" sz="2800" smtClean="0">
                <a:solidFill>
                  <a:srgbClr val="3333FF"/>
                </a:solidFill>
                <a:latin typeface="宋体" pitchFamily="2" charset="-122"/>
                <a:ea typeface="宋体" pitchFamily="2" charset="-122"/>
              </a:rPr>
              <a:t>冒泡排序</a:t>
            </a:r>
            <a:r>
              <a:rPr lang="zh-CN" altLang="en-US" sz="2800" smtClean="0">
                <a:latin typeface="宋体" pitchFamily="2" charset="-122"/>
                <a:ea typeface="宋体" pitchFamily="2" charset="-122"/>
              </a:rPr>
              <a:t>一样冒泡</a:t>
            </a:r>
            <a:endParaRPr lang="en-US" altLang="zh-CN" sz="2800" smtClean="0">
              <a:solidFill>
                <a:srgbClr val="3333FF"/>
              </a:solidFill>
              <a:latin typeface="宋体" pitchFamily="2" charset="-122"/>
              <a:ea typeface="宋体" pitchFamily="2" charset="-122"/>
            </a:endParaRPr>
          </a:p>
        </p:txBody>
      </p:sp>
      <p:pic>
        <p:nvPicPr>
          <p:cNvPr id="6041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667000"/>
            <a:ext cx="72390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0" name="Rectangle 4"/>
          <p:cNvSpPr txBox="1">
            <a:spLocks noChangeArrowheads="1"/>
          </p:cNvSpPr>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a:solidFill>
                  <a:schemeClr val="tx2"/>
                </a:solidFill>
                <a:latin typeface="Times New Roman" pitchFamily="18" charset="0"/>
                <a:ea typeface="宋体" pitchFamily="2" charset="-122"/>
                <a:cs typeface="Times New Roman" pitchFamily="18" charset="0"/>
              </a:rPr>
              <a:t>7.5</a:t>
            </a:r>
            <a:r>
              <a:rPr lang="en-US" altLang="zh-CN" sz="3600" b="1" i="0">
                <a:solidFill>
                  <a:schemeClr val="tx2"/>
                </a:solidFill>
                <a:latin typeface="宋体" pitchFamily="2" charset="-122"/>
                <a:ea typeface="宋体" pitchFamily="2" charset="-122"/>
                <a:cs typeface="MS PGothic" pitchFamily="34" charset="-128"/>
              </a:rPr>
              <a:t> </a:t>
            </a:r>
            <a:r>
              <a:rPr lang="zh-CN" altLang="en-US" sz="3600" b="1" i="0">
                <a:solidFill>
                  <a:schemeClr val="tx2"/>
                </a:solidFill>
                <a:latin typeface="宋体" pitchFamily="2" charset="-122"/>
                <a:ea typeface="宋体" pitchFamily="2" charset="-122"/>
                <a:cs typeface="MS PGothic" pitchFamily="34" charset="-128"/>
              </a:rPr>
              <a:t>排序</a:t>
            </a:r>
            <a:r>
              <a:rPr lang="en-US" altLang="zh-CN" sz="3600" b="1" i="0">
                <a:solidFill>
                  <a:schemeClr val="tx2"/>
                </a:solidFill>
                <a:latin typeface="宋体" pitchFamily="2" charset="-122"/>
                <a:ea typeface="宋体" pitchFamily="2" charset="-122"/>
                <a:cs typeface="MS PGothic" pitchFamily="34" charset="-128"/>
              </a:rPr>
              <a:t>—</a:t>
            </a:r>
            <a:r>
              <a:rPr lang="zh-CN" altLang="en-US" sz="3600" b="1" i="0">
                <a:solidFill>
                  <a:schemeClr val="tx2"/>
                </a:solidFill>
                <a:latin typeface="宋体" pitchFamily="2" charset="-122"/>
                <a:ea typeface="宋体" pitchFamily="2" charset="-122"/>
                <a:cs typeface="MS PGothic" pitchFamily="34" charset="-128"/>
              </a:rPr>
              <a:t>插入排序</a:t>
            </a:r>
            <a:endParaRPr lang="en-US" altLang="zh-CN" sz="3600" b="1" i="0">
              <a:solidFill>
                <a:schemeClr val="tx2"/>
              </a:solidFill>
              <a:latin typeface="宋体" pitchFamily="2" charset="-122"/>
              <a:ea typeface="宋体" pitchFamily="2" charset="-122"/>
              <a:cs typeface="MS PGothic" pitchFamily="34" charset="-128"/>
            </a:endParaRPr>
          </a:p>
        </p:txBody>
      </p:sp>
      <p:sp>
        <p:nvSpPr>
          <p:cNvPr id="60421"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85C76FA5-90DB-4F4A-8F3D-D09F4051D884}" type="slidenum">
              <a:rPr lang="en-US" altLang="zh-CN" sz="1400" i="0">
                <a:latin typeface="Times New Roman" pitchFamily="18" charset="0"/>
              </a:rPr>
              <a:pPr/>
              <a:t>57</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Content Placeholder 2"/>
          <p:cNvSpPr>
            <a:spLocks noGrp="1" noChangeArrowheads="1"/>
          </p:cNvSpPr>
          <p:nvPr>
            <p:ph idx="4294967295"/>
          </p:nvPr>
        </p:nvSpPr>
        <p:spPr>
          <a:xfrm>
            <a:off x="914400" y="1447800"/>
            <a:ext cx="7620000" cy="3886200"/>
          </a:xfrm>
          <a:solidFill>
            <a:srgbClr val="CCCCCC"/>
          </a:solidFill>
        </p:spPr>
        <p:txBody>
          <a:bodyPr/>
          <a:lstStyle/>
          <a:p>
            <a:pPr algn="just" eaLnBrk="1" hangingPunct="1">
              <a:lnSpc>
                <a:spcPct val="80000"/>
              </a:lnSpc>
              <a:buFontTx/>
              <a:buNone/>
            </a:pPr>
            <a:r>
              <a:rPr lang="en-US" altLang="zh-CN" sz="2000" i="1" u="sng" smtClean="0">
                <a:solidFill>
                  <a:srgbClr val="008000"/>
                </a:solidFill>
                <a:latin typeface="Times New Roman" pitchFamily="18" charset="0"/>
                <a:cs typeface="Times New Roman" pitchFamily="18" charset="0"/>
              </a:rPr>
              <a:t>InsertionSort</a:t>
            </a:r>
          </a:p>
          <a:p>
            <a:pPr algn="just" eaLnBrk="1" hangingPunct="1">
              <a:lnSpc>
                <a:spcPct val="80000"/>
              </a:lnSpc>
              <a:buFontTx/>
              <a:buNone/>
            </a:pPr>
            <a:r>
              <a:rPr lang="en-US" altLang="zh-CN" sz="2000" i="1" smtClean="0">
                <a:latin typeface="Times New Roman" pitchFamily="18" charset="0"/>
                <a:cs typeface="Times New Roman" pitchFamily="18" charset="0"/>
              </a:rPr>
              <a:t>Set current to 1</a:t>
            </a:r>
          </a:p>
          <a:p>
            <a:pPr algn="just" eaLnBrk="1" hangingPunct="1">
              <a:lnSpc>
                <a:spcPct val="80000"/>
              </a:lnSpc>
              <a:buFontTx/>
              <a:buNone/>
            </a:pPr>
            <a:r>
              <a:rPr lang="en-US" altLang="zh-CN" sz="2000" i="1" smtClean="0">
                <a:latin typeface="Times New Roman" pitchFamily="18" charset="0"/>
                <a:cs typeface="Times New Roman" pitchFamily="18" charset="0"/>
              </a:rPr>
              <a:t>WHILE (current &lt; length)</a:t>
            </a:r>
          </a:p>
          <a:p>
            <a:pPr algn="just" eaLnBrk="1" hangingPunct="1">
              <a:lnSpc>
                <a:spcPct val="80000"/>
              </a:lnSpc>
              <a:buFontTx/>
              <a:buNone/>
            </a:pPr>
            <a:r>
              <a:rPr lang="en-US" altLang="zh-CN" sz="2000" i="1" smtClean="0">
                <a:latin typeface="Times New Roman" pitchFamily="18" charset="0"/>
                <a:cs typeface="Times New Roman" pitchFamily="18" charset="0"/>
              </a:rPr>
              <a:t>	Set index to current</a:t>
            </a:r>
          </a:p>
          <a:p>
            <a:pPr algn="just" eaLnBrk="1" hangingPunct="1">
              <a:lnSpc>
                <a:spcPct val="80000"/>
              </a:lnSpc>
              <a:buFontTx/>
              <a:buNone/>
            </a:pPr>
            <a:r>
              <a:rPr lang="en-US" altLang="zh-CN" sz="2000" i="1" smtClean="0">
                <a:latin typeface="Times New Roman" pitchFamily="18" charset="0"/>
                <a:cs typeface="Times New Roman" pitchFamily="18" charset="0"/>
              </a:rPr>
              <a:t>	Set placeFound to FALSE</a:t>
            </a:r>
          </a:p>
          <a:p>
            <a:pPr algn="just" eaLnBrk="1" hangingPunct="1">
              <a:lnSpc>
                <a:spcPct val="80000"/>
              </a:lnSpc>
              <a:buFontTx/>
              <a:buNone/>
            </a:pPr>
            <a:r>
              <a:rPr lang="en-US" altLang="zh-CN" sz="2000" i="1" smtClean="0">
                <a:latin typeface="Times New Roman" pitchFamily="18" charset="0"/>
                <a:cs typeface="Times New Roman" pitchFamily="18" charset="0"/>
              </a:rPr>
              <a:t>	WHILE (index &gt; 0 AND NOT placeFound)</a:t>
            </a:r>
          </a:p>
          <a:p>
            <a:pPr algn="just" eaLnBrk="1" hangingPunct="1">
              <a:lnSpc>
                <a:spcPct val="80000"/>
              </a:lnSpc>
              <a:buFontTx/>
              <a:buNone/>
            </a:pPr>
            <a:r>
              <a:rPr lang="en-US" altLang="zh-CN" sz="2000" i="1" smtClean="0">
                <a:latin typeface="Times New Roman" pitchFamily="18" charset="0"/>
                <a:cs typeface="Times New Roman" pitchFamily="18" charset="0"/>
              </a:rPr>
              <a:t>		IF (data[index] &lt; data[index – 1]) </a:t>
            </a:r>
          </a:p>
          <a:p>
            <a:pPr algn="just" eaLnBrk="1" hangingPunct="1">
              <a:lnSpc>
                <a:spcPct val="80000"/>
              </a:lnSpc>
              <a:buFontTx/>
              <a:buNone/>
            </a:pPr>
            <a:r>
              <a:rPr lang="en-US" altLang="zh-CN" sz="2000" i="1" smtClean="0">
                <a:latin typeface="Times New Roman" pitchFamily="18" charset="0"/>
                <a:cs typeface="Times New Roman" pitchFamily="18" charset="0"/>
              </a:rPr>
              <a:t>			Swap data[index] and data[index – 1]</a:t>
            </a:r>
          </a:p>
          <a:p>
            <a:pPr algn="just" eaLnBrk="1" hangingPunct="1">
              <a:lnSpc>
                <a:spcPct val="80000"/>
              </a:lnSpc>
              <a:buFontTx/>
              <a:buNone/>
            </a:pPr>
            <a:r>
              <a:rPr lang="en-US" altLang="zh-CN" sz="2000" i="1" smtClean="0">
                <a:latin typeface="Times New Roman" pitchFamily="18" charset="0"/>
                <a:cs typeface="Times New Roman" pitchFamily="18" charset="0"/>
              </a:rPr>
              <a:t>			Set index to index – 1</a:t>
            </a:r>
          </a:p>
          <a:p>
            <a:pPr algn="just" eaLnBrk="1" hangingPunct="1">
              <a:lnSpc>
                <a:spcPct val="80000"/>
              </a:lnSpc>
              <a:buFontTx/>
              <a:buNone/>
            </a:pPr>
            <a:r>
              <a:rPr lang="en-US" altLang="zh-CN" sz="2000" i="1" smtClean="0">
                <a:latin typeface="Times New Roman" pitchFamily="18" charset="0"/>
                <a:cs typeface="Times New Roman" pitchFamily="18" charset="0"/>
              </a:rPr>
              <a:t>		ELSE</a:t>
            </a:r>
          </a:p>
          <a:p>
            <a:pPr algn="just" eaLnBrk="1" hangingPunct="1">
              <a:lnSpc>
                <a:spcPct val="80000"/>
              </a:lnSpc>
              <a:buFontTx/>
              <a:buNone/>
            </a:pPr>
            <a:r>
              <a:rPr lang="en-US" altLang="zh-CN" sz="2000" i="1" smtClean="0">
                <a:latin typeface="Times New Roman" pitchFamily="18" charset="0"/>
                <a:cs typeface="Times New Roman" pitchFamily="18" charset="0"/>
              </a:rPr>
              <a:t>			Set placeFound to TRUE</a:t>
            </a:r>
          </a:p>
          <a:p>
            <a:pPr algn="just" eaLnBrk="1" hangingPunct="1">
              <a:lnSpc>
                <a:spcPct val="80000"/>
              </a:lnSpc>
              <a:buFontTx/>
              <a:buNone/>
            </a:pPr>
            <a:r>
              <a:rPr lang="en-US" altLang="zh-CN" sz="2000" i="1" smtClean="0">
                <a:latin typeface="Times New Roman" pitchFamily="18" charset="0"/>
                <a:cs typeface="Times New Roman" pitchFamily="18" charset="0"/>
              </a:rPr>
              <a:t>	Set current to current + 1</a:t>
            </a:r>
            <a:endParaRPr lang="en-US" altLang="zh-CN" i="1" smtClean="0">
              <a:latin typeface="Times New Roman" pitchFamily="18" charset="0"/>
              <a:cs typeface="Times New Roman" pitchFamily="18" charset="0"/>
            </a:endParaRPr>
          </a:p>
        </p:txBody>
      </p:sp>
      <p:sp>
        <p:nvSpPr>
          <p:cNvPr id="61443" name="Rectangle 4"/>
          <p:cNvSpPr txBox="1">
            <a:spLocks noChangeArrowheads="1"/>
          </p:cNvSpPr>
          <p:nvPr/>
        </p:nvSpPr>
        <p:spPr bwMode="auto">
          <a:xfrm>
            <a:off x="457200" y="76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a:solidFill>
                  <a:schemeClr val="tx2"/>
                </a:solidFill>
                <a:latin typeface="Times New Roman" pitchFamily="18" charset="0"/>
                <a:ea typeface="宋体" pitchFamily="2" charset="-122"/>
                <a:cs typeface="Times New Roman" pitchFamily="18" charset="0"/>
              </a:rPr>
              <a:t>7.5</a:t>
            </a:r>
            <a:r>
              <a:rPr lang="en-US" altLang="zh-CN" sz="3600" b="1" i="0">
                <a:solidFill>
                  <a:schemeClr val="tx2"/>
                </a:solidFill>
                <a:latin typeface="宋体" pitchFamily="2" charset="-122"/>
                <a:ea typeface="宋体" pitchFamily="2" charset="-122"/>
                <a:cs typeface="MS PGothic" pitchFamily="34" charset="-128"/>
              </a:rPr>
              <a:t> </a:t>
            </a:r>
            <a:r>
              <a:rPr lang="zh-CN" altLang="en-US" sz="3600" b="1" i="0">
                <a:solidFill>
                  <a:schemeClr val="tx2"/>
                </a:solidFill>
                <a:latin typeface="宋体" pitchFamily="2" charset="-122"/>
                <a:ea typeface="宋体" pitchFamily="2" charset="-122"/>
                <a:cs typeface="MS PGothic" pitchFamily="34" charset="-128"/>
              </a:rPr>
              <a:t>排序</a:t>
            </a:r>
            <a:r>
              <a:rPr lang="en-US" altLang="zh-CN" sz="3600" b="1" i="0">
                <a:solidFill>
                  <a:schemeClr val="tx2"/>
                </a:solidFill>
                <a:latin typeface="宋体" pitchFamily="2" charset="-122"/>
                <a:ea typeface="宋体" pitchFamily="2" charset="-122"/>
                <a:cs typeface="MS PGothic" pitchFamily="34" charset="-128"/>
              </a:rPr>
              <a:t>—</a:t>
            </a:r>
            <a:r>
              <a:rPr lang="zh-CN" altLang="en-US" sz="3600" b="1" i="0">
                <a:solidFill>
                  <a:schemeClr val="tx2"/>
                </a:solidFill>
                <a:latin typeface="宋体" pitchFamily="2" charset="-122"/>
                <a:ea typeface="宋体" pitchFamily="2" charset="-122"/>
                <a:cs typeface="MS PGothic" pitchFamily="34" charset="-128"/>
              </a:rPr>
              <a:t>插入排序</a:t>
            </a:r>
            <a:endParaRPr lang="en-US" altLang="zh-CN" sz="3600" b="1" i="0">
              <a:solidFill>
                <a:schemeClr val="tx2"/>
              </a:solidFill>
              <a:latin typeface="宋体" pitchFamily="2" charset="-122"/>
              <a:ea typeface="宋体" pitchFamily="2" charset="-122"/>
              <a:cs typeface="MS PGothic" pitchFamily="34" charset="-128"/>
            </a:endParaRPr>
          </a:p>
        </p:txBody>
      </p:sp>
      <p:sp>
        <p:nvSpPr>
          <p:cNvPr id="61444"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8D0E33CB-1CD3-4C8D-98A1-5903800E65CC}" type="slidenum">
              <a:rPr lang="en-US" altLang="zh-CN" sz="1400" i="0">
                <a:latin typeface="Times New Roman" pitchFamily="18" charset="0"/>
              </a:rPr>
              <a:pPr/>
              <a:t>58</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Grp="1" noChangeArrowheads="1"/>
          </p:cNvSpPr>
          <p:nvPr>
            <p:ph type="title"/>
          </p:nvPr>
        </p:nvSpPr>
        <p:spPr>
          <a:xfrm>
            <a:off x="457200" y="0"/>
            <a:ext cx="8229600" cy="1143000"/>
          </a:xfrm>
        </p:spPr>
        <p:txBody>
          <a:bodyPr/>
          <a:lstStyle/>
          <a:p>
            <a:pPr eaLnBrk="1" hangingPunct="1"/>
            <a:r>
              <a:rPr lang="en-US" altLang="zh-CN" smtClean="0">
                <a:latin typeface="Times New Roman" pitchFamily="18" charset="0"/>
                <a:ea typeface="宋体" pitchFamily="2" charset="-122"/>
                <a:cs typeface="Times New Roman" pitchFamily="18" charset="0"/>
              </a:rPr>
              <a:t>7.6</a:t>
            </a:r>
            <a:r>
              <a:rPr lang="en-US" altLang="zh-CN" smtClean="0">
                <a:latin typeface="宋体" pitchFamily="2" charset="-122"/>
                <a:ea typeface="宋体" pitchFamily="2" charset="-122"/>
                <a:cs typeface="Times New Roman" pitchFamily="18" charset="0"/>
              </a:rPr>
              <a:t> </a:t>
            </a:r>
            <a:r>
              <a:rPr lang="zh-CN" altLang="en-US" smtClean="0">
                <a:latin typeface="宋体" pitchFamily="2" charset="-122"/>
                <a:ea typeface="宋体" pitchFamily="2" charset="-122"/>
                <a:cs typeface="Times New Roman" pitchFamily="18" charset="0"/>
              </a:rPr>
              <a:t>递归算法</a:t>
            </a:r>
            <a:endParaRPr lang="en-US" altLang="zh-CN" smtClean="0">
              <a:latin typeface="宋体" pitchFamily="2" charset="-122"/>
              <a:ea typeface="宋体" pitchFamily="2" charset="-122"/>
              <a:cs typeface="Times New Roman" pitchFamily="18" charset="0"/>
            </a:endParaRPr>
          </a:p>
        </p:txBody>
      </p:sp>
      <p:sp>
        <p:nvSpPr>
          <p:cNvPr id="67587" name="Rectangle 5"/>
          <p:cNvSpPr>
            <a:spLocks noGrp="1" noChangeArrowheads="1"/>
          </p:cNvSpPr>
          <p:nvPr>
            <p:ph idx="1"/>
          </p:nvPr>
        </p:nvSpPr>
        <p:spPr>
          <a:xfrm>
            <a:off x="381000" y="1143000"/>
            <a:ext cx="8458200" cy="4876800"/>
          </a:xfrm>
        </p:spPr>
        <p:txBody>
          <a:bodyPr/>
          <a:lstStyle/>
          <a:p>
            <a:pPr marL="0" indent="0" algn="just" eaLnBrk="1" hangingPunct="1">
              <a:lnSpc>
                <a:spcPct val="150000"/>
              </a:lnSpc>
              <a:buFontTx/>
              <a:buNone/>
              <a:tabLst>
                <a:tab pos="3995738" algn="ctr"/>
              </a:tabLst>
            </a:pPr>
            <a:r>
              <a:rPr lang="zh-CN" altLang="en-US" sz="2800" b="1" smtClean="0">
                <a:solidFill>
                  <a:srgbClr val="3333FF"/>
                </a:solidFill>
                <a:latin typeface="宋体" pitchFamily="2" charset="-122"/>
                <a:ea typeface="宋体" pitchFamily="2" charset="-122"/>
              </a:rPr>
              <a:t>递归</a:t>
            </a:r>
            <a:r>
              <a:rPr lang="en-US" altLang="zh-CN" sz="2800" b="1" smtClean="0">
                <a:solidFill>
                  <a:srgbClr val="3333FF"/>
                </a:solidFill>
                <a:latin typeface="宋体" pitchFamily="2" charset="-122"/>
                <a:ea typeface="宋体" pitchFamily="2" charset="-122"/>
              </a:rPr>
              <a:t>(</a:t>
            </a:r>
            <a:r>
              <a:rPr lang="en-US" altLang="zh-CN" sz="2800" b="1" smtClean="0">
                <a:solidFill>
                  <a:srgbClr val="3333FF"/>
                </a:solidFill>
                <a:latin typeface="Times New Roman" pitchFamily="18" charset="0"/>
                <a:ea typeface="宋体" pitchFamily="2" charset="-122"/>
                <a:cs typeface="Times New Roman" pitchFamily="18" charset="0"/>
              </a:rPr>
              <a:t>recursion</a:t>
            </a:r>
            <a:r>
              <a:rPr lang="en-US" altLang="zh-CN" sz="2800" b="1" smtClean="0">
                <a:solidFill>
                  <a:srgbClr val="3333FF"/>
                </a:solidFill>
                <a:latin typeface="宋体" pitchFamily="2" charset="-122"/>
                <a:ea typeface="宋体" pitchFamily="2" charset="-122"/>
              </a:rPr>
              <a:t>)</a:t>
            </a:r>
            <a:r>
              <a:rPr lang="zh-CN" altLang="en-US" sz="2800" b="1" smtClean="0">
                <a:solidFill>
                  <a:srgbClr val="3333FF"/>
                </a:solidFill>
                <a:latin typeface="宋体" pitchFamily="2" charset="-122"/>
                <a:ea typeface="宋体" pitchFamily="2" charset="-122"/>
              </a:rPr>
              <a:t>：</a:t>
            </a:r>
            <a:r>
              <a:rPr lang="zh-CN" altLang="en-US" sz="2800" smtClean="0">
                <a:latin typeface="宋体" pitchFamily="2" charset="-122"/>
                <a:ea typeface="宋体" pitchFamily="2" charset="-122"/>
              </a:rPr>
              <a:t>算法调用它本身的能力。</a:t>
            </a:r>
            <a:endParaRPr lang="en-US" altLang="zh-CN" sz="2800" smtClean="0">
              <a:latin typeface="宋体" pitchFamily="2" charset="-122"/>
              <a:ea typeface="宋体" pitchFamily="2" charset="-122"/>
            </a:endParaRPr>
          </a:p>
          <a:p>
            <a:pPr lvl="1" algn="just" eaLnBrk="1" hangingPunct="1">
              <a:lnSpc>
                <a:spcPct val="150000"/>
              </a:lnSpc>
              <a:buFont typeface="Wingdings" pitchFamily="2" charset="2"/>
              <a:buChar char="Ø"/>
              <a:tabLst>
                <a:tab pos="3995738" algn="ctr"/>
              </a:tabLst>
            </a:pPr>
            <a:r>
              <a:rPr lang="zh-CN" altLang="en-US" sz="2400" b="1" smtClean="0">
                <a:solidFill>
                  <a:srgbClr val="3333FF"/>
                </a:solidFill>
                <a:latin typeface="宋体" pitchFamily="2" charset="-122"/>
                <a:ea typeface="宋体" pitchFamily="2" charset="-122"/>
              </a:rPr>
              <a:t>基本情况：</a:t>
            </a:r>
            <a:r>
              <a:rPr lang="zh-CN" altLang="en-US" sz="2400" smtClean="0">
                <a:latin typeface="宋体" pitchFamily="2" charset="-122"/>
                <a:ea typeface="宋体" pitchFamily="2" charset="-122"/>
              </a:rPr>
              <a:t>答案已知的情况。</a:t>
            </a:r>
            <a:endParaRPr lang="en-US" altLang="zh-CN" sz="2400" smtClean="0">
              <a:latin typeface="宋体" pitchFamily="2" charset="-122"/>
              <a:ea typeface="宋体" pitchFamily="2" charset="-122"/>
            </a:endParaRPr>
          </a:p>
          <a:p>
            <a:pPr lvl="1" algn="just" eaLnBrk="1" hangingPunct="1">
              <a:lnSpc>
                <a:spcPct val="150000"/>
              </a:lnSpc>
              <a:buFont typeface="Wingdings" pitchFamily="2" charset="2"/>
              <a:buChar char="Ø"/>
              <a:tabLst>
                <a:tab pos="3995738" algn="ctr"/>
              </a:tabLst>
            </a:pPr>
            <a:r>
              <a:rPr lang="zh-CN" altLang="en-US" sz="2400" b="1" smtClean="0">
                <a:solidFill>
                  <a:srgbClr val="3333FF"/>
                </a:solidFill>
                <a:latin typeface="宋体" pitchFamily="2" charset="-122"/>
                <a:ea typeface="宋体" pitchFamily="2" charset="-122"/>
              </a:rPr>
              <a:t>一般情况</a:t>
            </a:r>
            <a:r>
              <a:rPr lang="zh-CN" altLang="en-US" sz="2400" smtClean="0">
                <a:solidFill>
                  <a:srgbClr val="3333FF"/>
                </a:solidFill>
                <a:latin typeface="宋体" pitchFamily="2" charset="-122"/>
                <a:ea typeface="宋体" pitchFamily="2" charset="-122"/>
              </a:rPr>
              <a:t>：</a:t>
            </a:r>
            <a:r>
              <a:rPr lang="zh-CN" altLang="en-US" sz="2400" smtClean="0">
                <a:latin typeface="宋体" pitchFamily="2" charset="-122"/>
                <a:ea typeface="宋体" pitchFamily="2" charset="-122"/>
              </a:rPr>
              <a:t>调用自身解决问题的更小版本的解决方案。</a:t>
            </a:r>
            <a:endParaRPr lang="en-US" altLang="zh-CN" sz="2400" smtClean="0">
              <a:latin typeface="宋体" pitchFamily="2" charset="-122"/>
              <a:ea typeface="宋体" pitchFamily="2" charset="-122"/>
            </a:endParaRPr>
          </a:p>
          <a:p>
            <a:pPr marL="0" indent="0" algn="just" eaLnBrk="1" hangingPunct="1">
              <a:lnSpc>
                <a:spcPct val="150000"/>
              </a:lnSpc>
              <a:buFontTx/>
              <a:buNone/>
              <a:tabLst>
                <a:tab pos="3995738" algn="ctr"/>
              </a:tabLst>
            </a:pPr>
            <a:r>
              <a:rPr lang="zh-CN" altLang="en-US" sz="2400" smtClean="0">
                <a:latin typeface="Times New Roman" pitchFamily="18" charset="0"/>
                <a:ea typeface="宋体" pitchFamily="2" charset="-122"/>
              </a:rPr>
              <a:t>例如，数字的阶乘被定义为自身与</a:t>
            </a:r>
            <a:r>
              <a:rPr lang="en-US" altLang="zh-CN" sz="2400" smtClean="0">
                <a:latin typeface="Times New Roman" pitchFamily="18" charset="0"/>
                <a:ea typeface="宋体" pitchFamily="2" charset="-122"/>
              </a:rPr>
              <a:t>0</a:t>
            </a:r>
            <a:r>
              <a:rPr lang="zh-CN" altLang="en-US" sz="2400" smtClean="0">
                <a:latin typeface="Times New Roman" pitchFamily="18" charset="0"/>
                <a:ea typeface="宋体" pitchFamily="2" charset="-122"/>
              </a:rPr>
              <a:t>之间所有数字的乘积：</a:t>
            </a:r>
            <a:endParaRPr lang="en-US" altLang="zh-CN" sz="2400" smtClean="0">
              <a:latin typeface="Times New Roman" pitchFamily="18" charset="0"/>
              <a:ea typeface="宋体" pitchFamily="2" charset="-122"/>
            </a:endParaRPr>
          </a:p>
          <a:p>
            <a:pPr marL="0" indent="0" algn="just" eaLnBrk="1" hangingPunct="1">
              <a:lnSpc>
                <a:spcPct val="150000"/>
              </a:lnSpc>
              <a:buFontTx/>
              <a:buNone/>
              <a:tabLst>
                <a:tab pos="3995738" algn="ctr"/>
              </a:tabLst>
            </a:pPr>
            <a:r>
              <a:rPr lang="en-US" altLang="zh-CN" sz="2400" i="1" smtClean="0">
                <a:latin typeface="Times New Roman" pitchFamily="18" charset="0"/>
                <a:ea typeface="宋体" pitchFamily="2" charset="-122"/>
              </a:rPr>
              <a:t>	N! = N * (N </a:t>
            </a:r>
            <a:r>
              <a:rPr lang="en-US" altLang="zh-CN" sz="2400" i="1" smtClean="0">
                <a:latin typeface="Times New Roman" pitchFamily="18" charset="0"/>
                <a:ea typeface="宋体" pitchFamily="2" charset="-122"/>
                <a:sym typeface="Symbol" pitchFamily="18" charset="2"/>
              </a:rPr>
              <a:t></a:t>
            </a:r>
            <a:r>
              <a:rPr lang="en-US" altLang="zh-CN" sz="2400" i="1" smtClean="0">
                <a:latin typeface="Times New Roman" pitchFamily="18" charset="0"/>
                <a:ea typeface="宋体" pitchFamily="2" charset="-122"/>
              </a:rPr>
              <a:t> 1)!</a:t>
            </a:r>
            <a:endParaRPr lang="en-US" altLang="zh-CN" sz="2400" smtClean="0">
              <a:latin typeface="Times New Roman" pitchFamily="18" charset="0"/>
              <a:ea typeface="宋体" pitchFamily="2" charset="-122"/>
            </a:endParaRPr>
          </a:p>
          <a:p>
            <a:pPr marL="0" indent="0" algn="just" eaLnBrk="1" hangingPunct="1">
              <a:lnSpc>
                <a:spcPct val="150000"/>
              </a:lnSpc>
              <a:buFontTx/>
              <a:buNone/>
              <a:tabLst>
                <a:tab pos="3995738" algn="ctr"/>
              </a:tabLst>
            </a:pPr>
            <a:r>
              <a:rPr lang="zh-CN" altLang="en-US" sz="2400" smtClean="0">
                <a:solidFill>
                  <a:srgbClr val="0000FF"/>
                </a:solidFill>
                <a:latin typeface="Times New Roman" pitchFamily="18" charset="0"/>
                <a:ea typeface="宋体" pitchFamily="2" charset="-122"/>
              </a:rPr>
              <a:t>基本情况</a:t>
            </a:r>
            <a:r>
              <a:rPr lang="en-US" altLang="zh-CN" sz="2400" smtClean="0">
                <a:solidFill>
                  <a:srgbClr val="0000FF"/>
                </a:solidFill>
                <a:latin typeface="Times New Roman" pitchFamily="18" charset="0"/>
                <a:ea typeface="宋体" pitchFamily="2" charset="-122"/>
              </a:rPr>
              <a:t>            </a:t>
            </a:r>
            <a:r>
              <a:rPr lang="en-US" altLang="zh-CN" sz="2400" smtClean="0">
                <a:latin typeface="Times New Roman" pitchFamily="18" charset="0"/>
                <a:ea typeface="宋体" pitchFamily="2" charset="-122"/>
              </a:rPr>
              <a:t>Factorial(0) = 1 (0! is 1)</a:t>
            </a:r>
          </a:p>
          <a:p>
            <a:pPr marL="0" indent="0" algn="just" eaLnBrk="1" hangingPunct="1">
              <a:lnSpc>
                <a:spcPct val="150000"/>
              </a:lnSpc>
              <a:buFontTx/>
              <a:buNone/>
              <a:tabLst>
                <a:tab pos="3995738" algn="ctr"/>
              </a:tabLst>
            </a:pPr>
            <a:r>
              <a:rPr lang="zh-CN" altLang="en-US" sz="2400" smtClean="0">
                <a:solidFill>
                  <a:srgbClr val="0000FF"/>
                </a:solidFill>
                <a:latin typeface="Times New Roman" pitchFamily="18" charset="0"/>
                <a:ea typeface="宋体" pitchFamily="2" charset="-122"/>
              </a:rPr>
              <a:t>一般情况</a:t>
            </a:r>
            <a:r>
              <a:rPr lang="en-US" altLang="zh-CN" sz="2400" smtClean="0">
                <a:latin typeface="Times New Roman" pitchFamily="18" charset="0"/>
                <a:ea typeface="宋体" pitchFamily="2" charset="-122"/>
              </a:rPr>
              <a:t>            Factorial(N) = N * Factorial(N-1)</a:t>
            </a:r>
            <a:endParaRPr lang="en-US" altLang="zh-CN" smtClean="0">
              <a:latin typeface="宋体" pitchFamily="2" charset="-122"/>
              <a:ea typeface="宋体" pitchFamily="2" charset="-122"/>
            </a:endParaRPr>
          </a:p>
        </p:txBody>
      </p:sp>
      <p:sp>
        <p:nvSpPr>
          <p:cNvPr id="62468"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95D33212-3DC6-4FE5-8287-F3E99C5808A6}" type="slidenum">
              <a:rPr lang="en-US" altLang="zh-CN" sz="1400" i="0">
                <a:latin typeface="Times New Roman" pitchFamily="18" charset="0"/>
              </a:rPr>
              <a:pPr/>
              <a:t>59</a:t>
            </a:fld>
            <a:endParaRPr lang="en-US" altLang="zh-CN" sz="1400" i="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7587">
                                            <p:txEl>
                                              <p:pRg st="3" end="3"/>
                                            </p:txEl>
                                          </p:spTgt>
                                        </p:tgtEl>
                                        <p:attrNameLst>
                                          <p:attrName>style.visibility</p:attrName>
                                        </p:attrNameLst>
                                      </p:cBhvr>
                                      <p:to>
                                        <p:strVal val="visible"/>
                                      </p:to>
                                    </p:set>
                                    <p:anim calcmode="lin" valueType="num">
                                      <p:cBhvr additive="base">
                                        <p:cTn id="7" dur="500" fill="hold"/>
                                        <p:tgtEl>
                                          <p:spTgt spid="6758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7587">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7587">
                                            <p:txEl>
                                              <p:pRg st="4" end="4"/>
                                            </p:txEl>
                                          </p:spTgt>
                                        </p:tgtEl>
                                        <p:attrNameLst>
                                          <p:attrName>style.visibility</p:attrName>
                                        </p:attrNameLst>
                                      </p:cBhvr>
                                      <p:to>
                                        <p:strVal val="visible"/>
                                      </p:to>
                                    </p:set>
                                    <p:anim calcmode="lin" valueType="num">
                                      <p:cBhvr additive="base">
                                        <p:cTn id="11" dur="500" fill="hold"/>
                                        <p:tgtEl>
                                          <p:spTgt spid="67587">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7587">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7587">
                                            <p:txEl>
                                              <p:pRg st="5" end="5"/>
                                            </p:txEl>
                                          </p:spTgt>
                                        </p:tgtEl>
                                        <p:attrNameLst>
                                          <p:attrName>style.visibility</p:attrName>
                                        </p:attrNameLst>
                                      </p:cBhvr>
                                      <p:to>
                                        <p:strVal val="visible"/>
                                      </p:to>
                                    </p:set>
                                    <p:anim calcmode="lin" valueType="num">
                                      <p:cBhvr additive="base">
                                        <p:cTn id="15" dur="500" fill="hold"/>
                                        <p:tgtEl>
                                          <p:spTgt spid="67587">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7587">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587">
                                            <p:txEl>
                                              <p:pRg st="6" end="6"/>
                                            </p:txEl>
                                          </p:spTgt>
                                        </p:tgtEl>
                                        <p:attrNameLst>
                                          <p:attrName>style.visibility</p:attrName>
                                        </p:attrNameLst>
                                      </p:cBhvr>
                                      <p:to>
                                        <p:strVal val="visible"/>
                                      </p:to>
                                    </p:set>
                                    <p:anim calcmode="lin" valueType="num">
                                      <p:cBhvr additive="base">
                                        <p:cTn id="19" dur="500" fill="hold"/>
                                        <p:tgtEl>
                                          <p:spTgt spid="67587">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758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a:xfrm>
            <a:off x="457200" y="1219200"/>
            <a:ext cx="8229600" cy="4572000"/>
          </a:xfrm>
        </p:spPr>
        <p:txBody>
          <a:bodyPr/>
          <a:lstStyle/>
          <a:p>
            <a:pPr marL="457200" lvl="1" indent="0" eaLnBrk="1" hangingPunct="1">
              <a:lnSpc>
                <a:spcPct val="150000"/>
              </a:lnSpc>
              <a:spcBef>
                <a:spcPct val="50000"/>
              </a:spcBef>
              <a:buFontTx/>
              <a:buNone/>
              <a:defRPr/>
            </a:pPr>
            <a:r>
              <a:rPr lang="zh-CN" altLang="en-US" b="1" dirty="0" smtClean="0">
                <a:solidFill>
                  <a:srgbClr val="3333FF"/>
                </a:solidFill>
                <a:latin typeface="宋体" pitchFamily="2" charset="-122"/>
                <a:ea typeface="宋体" pitchFamily="2" charset="-122"/>
              </a:rPr>
              <a:t>应该问的典型问题：</a:t>
            </a:r>
            <a:endParaRPr lang="en-US" altLang="zh-CN" b="1" dirty="0" smtClean="0">
              <a:solidFill>
                <a:srgbClr val="3333FF"/>
              </a:solidFill>
              <a:latin typeface="宋体" pitchFamily="2" charset="-122"/>
              <a:ea typeface="宋体" pitchFamily="2" charset="-122"/>
            </a:endParaRPr>
          </a:p>
          <a:p>
            <a:pPr lvl="1" eaLnBrk="1" hangingPunct="1">
              <a:lnSpc>
                <a:spcPct val="150000"/>
              </a:lnSpc>
              <a:spcBef>
                <a:spcPct val="50000"/>
              </a:spcBef>
              <a:buFont typeface="Wingdings" pitchFamily="2" charset="2"/>
              <a:buChar char="Ø"/>
              <a:defRPr/>
            </a:pPr>
            <a:r>
              <a:rPr lang="zh-CN" altLang="en-US" sz="2400" i="1" dirty="0" smtClean="0">
                <a:latin typeface="宋体" pitchFamily="2" charset="-122"/>
                <a:ea typeface="宋体" pitchFamily="2" charset="-122"/>
              </a:rPr>
              <a:t>我对这个问题了解多少？</a:t>
            </a:r>
            <a:endParaRPr lang="en-US" altLang="zh-CN" sz="2400" i="1" dirty="0" smtClean="0">
              <a:latin typeface="宋体" pitchFamily="2" charset="-122"/>
              <a:ea typeface="宋体" pitchFamily="2" charset="-122"/>
            </a:endParaRPr>
          </a:p>
          <a:p>
            <a:pPr lvl="1" eaLnBrk="1" hangingPunct="1">
              <a:lnSpc>
                <a:spcPct val="150000"/>
              </a:lnSpc>
              <a:spcBef>
                <a:spcPct val="50000"/>
              </a:spcBef>
              <a:buFont typeface="Wingdings" pitchFamily="2" charset="2"/>
              <a:buChar char="Ø"/>
              <a:defRPr/>
            </a:pPr>
            <a:r>
              <a:rPr lang="zh-CN" altLang="en-US" sz="2400" i="1" dirty="0" smtClean="0">
                <a:latin typeface="宋体" pitchFamily="2" charset="-122"/>
                <a:ea typeface="宋体" pitchFamily="2" charset="-122"/>
              </a:rPr>
              <a:t>为了找到解决方案，我必须处理哪些信息？</a:t>
            </a:r>
            <a:endParaRPr lang="en-US" altLang="zh-CN" sz="2400" i="1" dirty="0" smtClean="0">
              <a:latin typeface="宋体" pitchFamily="2" charset="-122"/>
              <a:ea typeface="宋体" pitchFamily="2" charset="-122"/>
            </a:endParaRPr>
          </a:p>
          <a:p>
            <a:pPr lvl="1" eaLnBrk="1" hangingPunct="1">
              <a:lnSpc>
                <a:spcPct val="150000"/>
              </a:lnSpc>
              <a:spcBef>
                <a:spcPct val="50000"/>
              </a:spcBef>
              <a:buFont typeface="Wingdings" pitchFamily="2" charset="2"/>
              <a:buChar char="Ø"/>
              <a:defRPr/>
            </a:pPr>
            <a:r>
              <a:rPr lang="zh-CN" altLang="en-US" sz="2400" i="1" dirty="0" smtClean="0">
                <a:latin typeface="宋体" pitchFamily="2" charset="-122"/>
                <a:ea typeface="宋体" pitchFamily="2" charset="-122"/>
              </a:rPr>
              <a:t>解决方案是怎样的？</a:t>
            </a:r>
            <a:endParaRPr lang="en-US" altLang="zh-CN" sz="2400" i="1" dirty="0" smtClean="0">
              <a:latin typeface="宋体" pitchFamily="2" charset="-122"/>
              <a:ea typeface="宋体" pitchFamily="2" charset="-122"/>
            </a:endParaRPr>
          </a:p>
          <a:p>
            <a:pPr lvl="1" eaLnBrk="1" hangingPunct="1">
              <a:lnSpc>
                <a:spcPct val="150000"/>
              </a:lnSpc>
              <a:spcBef>
                <a:spcPct val="50000"/>
              </a:spcBef>
              <a:buFont typeface="Wingdings" pitchFamily="2" charset="2"/>
              <a:buChar char="Ø"/>
              <a:defRPr/>
            </a:pPr>
            <a:r>
              <a:rPr lang="zh-CN" altLang="en-US" sz="2400" i="1" dirty="0" smtClean="0">
                <a:latin typeface="宋体" pitchFamily="2" charset="-122"/>
                <a:ea typeface="宋体" pitchFamily="2" charset="-122"/>
              </a:rPr>
              <a:t>存在哪种特殊情况？</a:t>
            </a:r>
            <a:endParaRPr lang="en-US" altLang="zh-CN" sz="2400" i="1" dirty="0" smtClean="0">
              <a:latin typeface="宋体" pitchFamily="2" charset="-122"/>
              <a:ea typeface="宋体" pitchFamily="2" charset="-122"/>
            </a:endParaRPr>
          </a:p>
          <a:p>
            <a:pPr lvl="1" eaLnBrk="1" hangingPunct="1">
              <a:lnSpc>
                <a:spcPct val="150000"/>
              </a:lnSpc>
              <a:spcBef>
                <a:spcPct val="50000"/>
              </a:spcBef>
              <a:buFont typeface="Wingdings" pitchFamily="2" charset="2"/>
              <a:buChar char="Ø"/>
              <a:defRPr/>
            </a:pPr>
            <a:r>
              <a:rPr lang="zh-CN" altLang="en-US" sz="2400" i="1" dirty="0" smtClean="0">
                <a:latin typeface="宋体" pitchFamily="2" charset="-122"/>
                <a:ea typeface="宋体" pitchFamily="2" charset="-122"/>
              </a:rPr>
              <a:t>我怎样才能意识到我找到了解决方案？</a:t>
            </a:r>
            <a:endParaRPr lang="en-US" altLang="zh-CN" sz="2400" i="1" dirty="0" smtClean="0">
              <a:latin typeface="宋体" pitchFamily="2" charset="-122"/>
              <a:ea typeface="宋体" pitchFamily="2" charset="-122"/>
            </a:endParaRPr>
          </a:p>
        </p:txBody>
      </p:sp>
      <p:sp>
        <p:nvSpPr>
          <p:cNvPr id="7171" name="Rectangle 2"/>
          <p:cNvSpPr>
            <a:spLocks noGrp="1" noChangeArrowheads="1"/>
          </p:cNvSpPr>
          <p:nvPr>
            <p:ph type="title"/>
          </p:nvPr>
        </p:nvSpPr>
        <p:spPr>
          <a:xfrm>
            <a:off x="457200" y="152400"/>
            <a:ext cx="8229600" cy="1143000"/>
          </a:xfrm>
        </p:spPr>
        <p:txBody>
          <a:bodyPr/>
          <a:lstStyle/>
          <a:p>
            <a:pPr eaLnBrk="1" hangingPunct="1"/>
            <a:r>
              <a:rPr lang="en-US" altLang="zh-CN" dirty="0" smtClean="0">
                <a:solidFill>
                  <a:schemeClr val="tx1"/>
                </a:solidFill>
                <a:latin typeface="Times New Roman" pitchFamily="18" charset="0"/>
                <a:ea typeface="宋体" pitchFamily="2" charset="-122"/>
                <a:cs typeface="Times New Roman" pitchFamily="18" charset="0"/>
              </a:rPr>
              <a:t>7.1 </a:t>
            </a:r>
            <a:r>
              <a:rPr lang="zh-CN" altLang="en-US" smtClean="0">
                <a:solidFill>
                  <a:schemeClr val="tx1"/>
                </a:solidFill>
                <a:latin typeface="Times New Roman" pitchFamily="18" charset="0"/>
                <a:ea typeface="宋体" pitchFamily="2" charset="-122"/>
                <a:cs typeface="Times New Roman" pitchFamily="18" charset="0"/>
              </a:rPr>
              <a:t>如何解决问题</a:t>
            </a:r>
            <a:r>
              <a:rPr lang="en-US" altLang="zh-CN" dirty="0" smtClean="0">
                <a:solidFill>
                  <a:schemeClr val="tx1"/>
                </a:solidFill>
                <a:latin typeface="Times New Roman" pitchFamily="18" charset="0"/>
                <a:ea typeface="宋体" pitchFamily="2" charset="-122"/>
                <a:cs typeface="Times New Roman" pitchFamily="18" charset="0"/>
              </a:rPr>
              <a:t>—</a:t>
            </a:r>
            <a:r>
              <a:rPr lang="zh-CN" altLang="en-US" smtClean="0">
                <a:solidFill>
                  <a:schemeClr val="tx1"/>
                </a:solidFill>
                <a:latin typeface="Times New Roman" pitchFamily="18" charset="0"/>
                <a:ea typeface="宋体" pitchFamily="2" charset="-122"/>
                <a:cs typeface="Times New Roman" pitchFamily="18" charset="0"/>
              </a:rPr>
              <a:t>提出问题</a:t>
            </a:r>
            <a:endParaRPr lang="en-US" altLang="zh-CN" dirty="0" smtClean="0">
              <a:solidFill>
                <a:schemeClr val="tx1"/>
              </a:solidFill>
              <a:latin typeface="宋体" pitchFamily="2" charset="-122"/>
              <a:ea typeface="宋体" pitchFamily="2" charset="-122"/>
              <a:cs typeface="Times New Roman" pitchFamily="18" charset="0"/>
            </a:endParaRPr>
          </a:p>
        </p:txBody>
      </p:sp>
      <p:sp>
        <p:nvSpPr>
          <p:cNvPr id="7172"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81EB7EAC-6B1E-4142-90D8-3C570957952A}" type="slidenum">
              <a:rPr lang="en-US" altLang="zh-CN" sz="1400" i="0">
                <a:latin typeface="Times New Roman" pitchFamily="18" charset="0"/>
              </a:rPr>
              <a:pPr/>
              <a:t>6</a:t>
            </a:fld>
            <a:endParaRPr lang="en-US" altLang="zh-CN" sz="1400" i="0" dirty="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219">
                                            <p:txEl>
                                              <p:pRg st="1" end="1"/>
                                            </p:txEl>
                                          </p:spTgt>
                                        </p:tgtEl>
                                        <p:attrNameLst>
                                          <p:attrName>style.visibility</p:attrName>
                                        </p:attrNameLst>
                                      </p:cBhvr>
                                      <p:to>
                                        <p:strVal val="visible"/>
                                      </p:to>
                                    </p:set>
                                    <p:anim calcmode="lin" valueType="num">
                                      <p:cBhvr additive="base">
                                        <p:cTn id="7" dur="500" fill="hold"/>
                                        <p:tgtEl>
                                          <p:spTgt spid="921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anim calcmode="lin" valueType="num">
                                      <p:cBhvr additive="base">
                                        <p:cTn id="13" dur="500" fill="hold"/>
                                        <p:tgtEl>
                                          <p:spTgt spid="921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2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9219">
                                            <p:txEl>
                                              <p:pRg st="3" end="3"/>
                                            </p:txEl>
                                          </p:spTgt>
                                        </p:tgtEl>
                                        <p:attrNameLst>
                                          <p:attrName>style.visibility</p:attrName>
                                        </p:attrNameLst>
                                      </p:cBhvr>
                                      <p:to>
                                        <p:strVal val="visible"/>
                                      </p:to>
                                    </p:set>
                                    <p:anim calcmode="lin" valueType="num">
                                      <p:cBhvr additive="base">
                                        <p:cTn id="19" dur="500" fill="hold"/>
                                        <p:tgtEl>
                                          <p:spTgt spid="921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2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9219">
                                            <p:txEl>
                                              <p:pRg st="4" end="4"/>
                                            </p:txEl>
                                          </p:spTgt>
                                        </p:tgtEl>
                                        <p:attrNameLst>
                                          <p:attrName>style.visibility</p:attrName>
                                        </p:attrNameLst>
                                      </p:cBhvr>
                                      <p:to>
                                        <p:strVal val="visible"/>
                                      </p:to>
                                    </p:set>
                                    <p:anim calcmode="lin" valueType="num">
                                      <p:cBhvr additive="base">
                                        <p:cTn id="25" dur="500" fill="hold"/>
                                        <p:tgtEl>
                                          <p:spTgt spid="921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2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9219">
                                            <p:txEl>
                                              <p:pRg st="5" end="5"/>
                                            </p:txEl>
                                          </p:spTgt>
                                        </p:tgtEl>
                                        <p:attrNameLst>
                                          <p:attrName>style.visibility</p:attrName>
                                        </p:attrNameLst>
                                      </p:cBhvr>
                                      <p:to>
                                        <p:strVal val="visible"/>
                                      </p:to>
                                    </p:set>
                                    <p:anim calcmode="lin" valueType="num">
                                      <p:cBhvr additive="base">
                                        <p:cTn id="31" dur="500" fill="hold"/>
                                        <p:tgtEl>
                                          <p:spTgt spid="921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21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p:cNvSpPr>
            <a:spLocks noGrp="1" noChangeArrowheads="1"/>
          </p:cNvSpPr>
          <p:nvPr>
            <p:ph idx="1"/>
          </p:nvPr>
        </p:nvSpPr>
        <p:spPr>
          <a:xfrm>
            <a:off x="381000" y="1066800"/>
            <a:ext cx="8534400" cy="4876800"/>
          </a:xfrm>
        </p:spPr>
        <p:txBody>
          <a:bodyPr/>
          <a:lstStyle/>
          <a:p>
            <a:pPr algn="just" eaLnBrk="1" hangingPunct="1">
              <a:lnSpc>
                <a:spcPct val="150000"/>
              </a:lnSpc>
              <a:buFont typeface="Wingdings" pitchFamily="2" charset="2"/>
              <a:buChar char="Ø"/>
            </a:pPr>
            <a:r>
              <a:rPr lang="zh-CN" altLang="en-US" smtClean="0">
                <a:latin typeface="宋体" pitchFamily="2" charset="-122"/>
                <a:ea typeface="宋体" pitchFamily="2" charset="-122"/>
              </a:rPr>
              <a:t>我们可以为代码的一部分命名，并将该名称用作程序另一部分的语句</a:t>
            </a:r>
          </a:p>
          <a:p>
            <a:pPr algn="just" eaLnBrk="1" hangingPunct="1">
              <a:lnSpc>
                <a:spcPct val="150000"/>
              </a:lnSpc>
              <a:buFont typeface="Wingdings" pitchFamily="2" charset="2"/>
              <a:buChar char="Ø"/>
            </a:pPr>
            <a:r>
              <a:rPr lang="zh-CN" altLang="en-US" smtClean="0">
                <a:latin typeface="宋体" pitchFamily="2" charset="-122"/>
                <a:ea typeface="宋体" pitchFamily="2" charset="-122"/>
              </a:rPr>
              <a:t>遇到名称时，程序其他部分的处理会在执行该名称代码时停止</a:t>
            </a:r>
            <a:endParaRPr lang="zh-CN" altLang="zh-CN" smtClean="0">
              <a:latin typeface="宋体" pitchFamily="2" charset="-122"/>
              <a:ea typeface="宋体" pitchFamily="2" charset="-122"/>
            </a:endParaRPr>
          </a:p>
        </p:txBody>
      </p:sp>
      <p:sp>
        <p:nvSpPr>
          <p:cNvPr id="63492"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2DB248F4-E78A-466A-864B-82B7222564DC}" type="slidenum">
              <a:rPr lang="en-US" altLang="zh-CN" sz="1400" i="0">
                <a:latin typeface="Times New Roman" pitchFamily="18" charset="0"/>
              </a:rPr>
              <a:pPr/>
              <a:t>60</a:t>
            </a:fld>
            <a:endParaRPr lang="en-US" altLang="zh-CN" sz="1400" i="0">
              <a:latin typeface="Times New Roman" pitchFamily="18" charset="0"/>
            </a:endParaRPr>
          </a:p>
        </p:txBody>
      </p:sp>
      <p:sp>
        <p:nvSpPr>
          <p:cNvPr id="63493" name="Rectangle 4"/>
          <p:cNvSpPr>
            <a:spLocks noGrp="1" noChangeArrowheads="1"/>
          </p:cNvSpPr>
          <p:nvPr>
            <p:ph type="title"/>
          </p:nvPr>
        </p:nvSpPr>
        <p:spPr>
          <a:xfrm>
            <a:off x="457200" y="0"/>
            <a:ext cx="8229600" cy="1143000"/>
          </a:xfrm>
        </p:spPr>
        <p:txBody>
          <a:bodyPr/>
          <a:lstStyle/>
          <a:p>
            <a:pPr eaLnBrk="1" hangingPunct="1"/>
            <a:r>
              <a:rPr lang="en-US" altLang="zh-CN" smtClean="0">
                <a:latin typeface="Times New Roman" pitchFamily="18" charset="0"/>
                <a:ea typeface="宋体" pitchFamily="2" charset="-122"/>
                <a:cs typeface="Times New Roman" pitchFamily="18" charset="0"/>
              </a:rPr>
              <a:t>7.6</a:t>
            </a:r>
            <a:r>
              <a:rPr lang="en-US" altLang="zh-CN" smtClean="0">
                <a:latin typeface="宋体" pitchFamily="2" charset="-122"/>
                <a:ea typeface="宋体" pitchFamily="2" charset="-122"/>
                <a:cs typeface="Times New Roman" pitchFamily="18" charset="0"/>
              </a:rPr>
              <a:t> </a:t>
            </a:r>
            <a:r>
              <a:rPr lang="zh-CN" altLang="en-US" smtClean="0">
                <a:latin typeface="宋体" pitchFamily="2" charset="-122"/>
                <a:ea typeface="宋体" pitchFamily="2" charset="-122"/>
                <a:cs typeface="Times New Roman" pitchFamily="18" charset="0"/>
              </a:rPr>
              <a:t>递归算法</a:t>
            </a:r>
            <a:r>
              <a:rPr lang="en-US" altLang="zh-CN" smtClean="0">
                <a:latin typeface="宋体" pitchFamily="2" charset="-122"/>
                <a:ea typeface="宋体" pitchFamily="2" charset="-122"/>
                <a:cs typeface="Times New Roman" pitchFamily="18" charset="0"/>
              </a:rPr>
              <a:t>—</a:t>
            </a:r>
            <a:r>
              <a:rPr lang="zh-CN" altLang="en-US" smtClean="0">
                <a:latin typeface="宋体" pitchFamily="2" charset="-122"/>
                <a:ea typeface="宋体" pitchFamily="2" charset="-122"/>
                <a:cs typeface="Times New Roman" pitchFamily="18" charset="0"/>
              </a:rPr>
              <a:t>子程序语句</a:t>
            </a:r>
            <a:endParaRPr lang="en-US" altLang="zh-CN" smtClean="0">
              <a:latin typeface="宋体" pitchFamily="2" charset="-122"/>
              <a:ea typeface="宋体" pitchFamily="2" charset="-122"/>
              <a:cs typeface="Times New Roman" pitchFamily="18"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4" descr="c08f05a"/>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100" y="990600"/>
            <a:ext cx="7848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Text Box 5"/>
          <p:cNvSpPr txBox="1">
            <a:spLocks noChangeArrowheads="1"/>
          </p:cNvSpPr>
          <p:nvPr/>
        </p:nvSpPr>
        <p:spPr bwMode="auto">
          <a:xfrm>
            <a:off x="2266950" y="5753100"/>
            <a:ext cx="4610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a:r>
              <a:rPr lang="zh-CN" altLang="en-US" sz="1800" b="1" i="0">
                <a:latin typeface="宋体" pitchFamily="2" charset="-122"/>
                <a:ea typeface="宋体" pitchFamily="2" charset="-122"/>
              </a:rPr>
              <a:t>子程序控制流</a:t>
            </a:r>
            <a:endParaRPr lang="en-US" altLang="zh-CN" sz="1800" b="1" i="0">
              <a:latin typeface="宋体" pitchFamily="2" charset="-122"/>
              <a:ea typeface="宋体" pitchFamily="2" charset="-122"/>
            </a:endParaRPr>
          </a:p>
        </p:txBody>
      </p:sp>
      <p:sp>
        <p:nvSpPr>
          <p:cNvPr id="65540" name="Rectangle 4"/>
          <p:cNvSpPr>
            <a:spLocks noGrp="1" noChangeArrowheads="1"/>
          </p:cNvSpPr>
          <p:nvPr>
            <p:ph type="title"/>
          </p:nvPr>
        </p:nvSpPr>
        <p:spPr>
          <a:xfrm>
            <a:off x="457200" y="0"/>
            <a:ext cx="8229600" cy="1143000"/>
          </a:xfrm>
        </p:spPr>
        <p:txBody>
          <a:bodyPr/>
          <a:lstStyle/>
          <a:p>
            <a:pPr eaLnBrk="1" hangingPunct="1"/>
            <a:r>
              <a:rPr lang="en-US" altLang="zh-CN" smtClean="0">
                <a:latin typeface="Times New Roman" pitchFamily="18" charset="0"/>
                <a:ea typeface="宋体" pitchFamily="2" charset="-122"/>
                <a:cs typeface="Times New Roman" pitchFamily="18" charset="0"/>
              </a:rPr>
              <a:t>7.6</a:t>
            </a:r>
            <a:r>
              <a:rPr lang="en-US" altLang="zh-CN" smtClean="0">
                <a:latin typeface="宋体" pitchFamily="2" charset="-122"/>
                <a:ea typeface="宋体" pitchFamily="2" charset="-122"/>
                <a:cs typeface="Times New Roman" pitchFamily="18" charset="0"/>
              </a:rPr>
              <a:t> </a:t>
            </a:r>
            <a:r>
              <a:rPr lang="zh-CN" altLang="en-US" smtClean="0">
                <a:latin typeface="宋体" pitchFamily="2" charset="-122"/>
                <a:ea typeface="宋体" pitchFamily="2" charset="-122"/>
                <a:cs typeface="Times New Roman" pitchFamily="18" charset="0"/>
              </a:rPr>
              <a:t>递归算法</a:t>
            </a:r>
            <a:r>
              <a:rPr lang="en-US" altLang="zh-CN" smtClean="0">
                <a:latin typeface="宋体" pitchFamily="2" charset="-122"/>
                <a:ea typeface="宋体" pitchFamily="2" charset="-122"/>
                <a:cs typeface="Times New Roman" pitchFamily="18" charset="0"/>
              </a:rPr>
              <a:t>—</a:t>
            </a:r>
            <a:r>
              <a:rPr lang="zh-CN" altLang="en-US" smtClean="0">
                <a:latin typeface="宋体" pitchFamily="2" charset="-122"/>
                <a:ea typeface="宋体" pitchFamily="2" charset="-122"/>
                <a:cs typeface="Times New Roman" pitchFamily="18" charset="0"/>
              </a:rPr>
              <a:t>子程序语句</a:t>
            </a:r>
            <a:endParaRPr lang="en-US" altLang="zh-CN" smtClean="0">
              <a:latin typeface="宋体" pitchFamily="2" charset="-122"/>
              <a:ea typeface="宋体" pitchFamily="2" charset="-122"/>
              <a:cs typeface="Times New Roman" pitchFamily="18" charset="0"/>
            </a:endParaRPr>
          </a:p>
        </p:txBody>
      </p:sp>
      <p:sp>
        <p:nvSpPr>
          <p:cNvPr id="65541"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03BE554F-6C07-4143-9059-704A960AFE1B}" type="slidenum">
              <a:rPr lang="en-US" altLang="zh-CN" sz="1400" i="0">
                <a:latin typeface="Times New Roman" pitchFamily="18" charset="0"/>
              </a:rPr>
              <a:pPr/>
              <a:t>61</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4" descr="c08f05b"/>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1219200"/>
            <a:ext cx="78486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Rectangle 4"/>
          <p:cNvSpPr>
            <a:spLocks noGrp="1" noChangeArrowheads="1"/>
          </p:cNvSpPr>
          <p:nvPr>
            <p:ph type="title"/>
          </p:nvPr>
        </p:nvSpPr>
        <p:spPr>
          <a:xfrm>
            <a:off x="457200" y="0"/>
            <a:ext cx="8229600" cy="1143000"/>
          </a:xfrm>
        </p:spPr>
        <p:txBody>
          <a:bodyPr/>
          <a:lstStyle/>
          <a:p>
            <a:pPr eaLnBrk="1" hangingPunct="1"/>
            <a:r>
              <a:rPr lang="en-US" altLang="zh-CN" smtClean="0">
                <a:latin typeface="Times New Roman" pitchFamily="18" charset="0"/>
                <a:ea typeface="宋体" pitchFamily="2" charset="-122"/>
                <a:cs typeface="Times New Roman" pitchFamily="18" charset="0"/>
              </a:rPr>
              <a:t>7.6</a:t>
            </a:r>
            <a:r>
              <a:rPr lang="en-US" altLang="zh-CN" smtClean="0">
                <a:latin typeface="宋体" pitchFamily="2" charset="-122"/>
                <a:ea typeface="宋体" pitchFamily="2" charset="-122"/>
                <a:cs typeface="Times New Roman" pitchFamily="18" charset="0"/>
              </a:rPr>
              <a:t> </a:t>
            </a:r>
            <a:r>
              <a:rPr lang="zh-CN" altLang="en-US" smtClean="0">
                <a:latin typeface="宋体" pitchFamily="2" charset="-122"/>
                <a:ea typeface="宋体" pitchFamily="2" charset="-122"/>
                <a:cs typeface="Times New Roman" pitchFamily="18" charset="0"/>
              </a:rPr>
              <a:t>递归算法</a:t>
            </a:r>
            <a:r>
              <a:rPr lang="en-US" altLang="zh-CN" smtClean="0">
                <a:latin typeface="宋体" pitchFamily="2" charset="-122"/>
                <a:ea typeface="宋体" pitchFamily="2" charset="-122"/>
                <a:cs typeface="Times New Roman" pitchFamily="18" charset="0"/>
              </a:rPr>
              <a:t>—</a:t>
            </a:r>
            <a:r>
              <a:rPr lang="zh-CN" altLang="en-US" smtClean="0">
                <a:latin typeface="宋体" pitchFamily="2" charset="-122"/>
                <a:ea typeface="宋体" pitchFamily="2" charset="-122"/>
                <a:cs typeface="Times New Roman" pitchFamily="18" charset="0"/>
              </a:rPr>
              <a:t>子程序语句</a:t>
            </a:r>
            <a:endParaRPr lang="en-US" altLang="zh-CN" smtClean="0">
              <a:latin typeface="宋体" pitchFamily="2" charset="-122"/>
              <a:ea typeface="宋体" pitchFamily="2" charset="-122"/>
              <a:cs typeface="Times New Roman" pitchFamily="18" charset="0"/>
            </a:endParaRPr>
          </a:p>
        </p:txBody>
      </p:sp>
      <p:sp>
        <p:nvSpPr>
          <p:cNvPr id="66564"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460652DD-EB4D-49BB-9985-687C9D2B3D69}" type="slidenum">
              <a:rPr lang="en-US" altLang="zh-CN" sz="1400" i="0">
                <a:latin typeface="Times New Roman" pitchFamily="18" charset="0"/>
              </a:rPr>
              <a:pPr/>
              <a:t>62</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type="body" idx="4294967295"/>
          </p:nvPr>
        </p:nvSpPr>
        <p:spPr>
          <a:xfrm>
            <a:off x="914400" y="1219200"/>
            <a:ext cx="7467600" cy="4724400"/>
          </a:xfrm>
          <a:solidFill>
            <a:srgbClr val="CCCCCC"/>
          </a:solidFill>
        </p:spPr>
        <p:txBody>
          <a:bodyPr/>
          <a:lstStyle/>
          <a:p>
            <a:pPr marL="0" indent="0" algn="just" eaLnBrk="1" hangingPunct="1">
              <a:buFontTx/>
              <a:buNone/>
              <a:tabLst>
                <a:tab pos="571500" algn="l"/>
                <a:tab pos="3995738" algn="ctr"/>
              </a:tabLst>
            </a:pPr>
            <a:r>
              <a:rPr lang="en-US" altLang="zh-CN" sz="2400" i="1" smtClean="0">
                <a:latin typeface="Times New Roman" pitchFamily="18" charset="0"/>
                <a:cs typeface="Times New Roman" pitchFamily="18" charset="0"/>
              </a:rPr>
              <a:t>Write </a:t>
            </a:r>
            <a:r>
              <a:rPr lang="ja-JP" altLang="en-US" sz="2400" i="1" smtClean="0">
                <a:latin typeface="Times New Roman" pitchFamily="18" charset="0"/>
                <a:cs typeface="Times New Roman" pitchFamily="18" charset="0"/>
              </a:rPr>
              <a:t>“</a:t>
            </a:r>
            <a:r>
              <a:rPr lang="en-US" altLang="ja-JP" sz="2400" i="1" smtClean="0">
                <a:latin typeface="Times New Roman" pitchFamily="18" charset="0"/>
                <a:cs typeface="Times New Roman" pitchFamily="18" charset="0"/>
              </a:rPr>
              <a:t>Enter n</a:t>
            </a:r>
            <a:r>
              <a:rPr lang="ja-JP" altLang="en-US" sz="2400" i="1" smtClean="0">
                <a:latin typeface="Times New Roman" pitchFamily="18" charset="0"/>
                <a:cs typeface="Times New Roman" pitchFamily="18" charset="0"/>
              </a:rPr>
              <a:t>”</a:t>
            </a:r>
            <a:endParaRPr lang="en-US" altLang="ja-JP" sz="2400" i="1" smtClean="0">
              <a:latin typeface="Times New Roman" pitchFamily="18" charset="0"/>
              <a:cs typeface="Times New Roman" pitchFamily="18" charset="0"/>
            </a:endParaRPr>
          </a:p>
          <a:p>
            <a:pPr marL="0" indent="0" algn="just" eaLnBrk="1" hangingPunct="1">
              <a:buFontTx/>
              <a:buNone/>
              <a:tabLst>
                <a:tab pos="571500" algn="l"/>
                <a:tab pos="3995738" algn="ctr"/>
              </a:tabLst>
            </a:pPr>
            <a:r>
              <a:rPr lang="en-US" altLang="zh-CN" sz="2400" i="1" smtClean="0">
                <a:latin typeface="Times New Roman" pitchFamily="18" charset="0"/>
                <a:cs typeface="Times New Roman" pitchFamily="18" charset="0"/>
              </a:rPr>
              <a:t>Read n</a:t>
            </a:r>
          </a:p>
          <a:p>
            <a:pPr marL="0" indent="0" algn="just" eaLnBrk="1" hangingPunct="1">
              <a:buFontTx/>
              <a:buNone/>
              <a:tabLst>
                <a:tab pos="571500" algn="l"/>
                <a:tab pos="3995738" algn="ctr"/>
              </a:tabLst>
            </a:pPr>
            <a:r>
              <a:rPr lang="en-US" altLang="zh-CN" sz="2400" i="1" smtClean="0">
                <a:latin typeface="Times New Roman" pitchFamily="18" charset="0"/>
                <a:cs typeface="Times New Roman" pitchFamily="18" charset="0"/>
              </a:rPr>
              <a:t>Set result to</a:t>
            </a:r>
            <a:r>
              <a:rPr lang="en-US" altLang="zh-CN" sz="2400" i="1" smtClean="0">
                <a:solidFill>
                  <a:srgbClr val="FF0000"/>
                </a:solidFill>
                <a:latin typeface="Times New Roman" pitchFamily="18" charset="0"/>
                <a:cs typeface="Times New Roman" pitchFamily="18" charset="0"/>
              </a:rPr>
              <a:t> Factorial(n)</a:t>
            </a:r>
          </a:p>
          <a:p>
            <a:pPr marL="0" indent="0" algn="just" eaLnBrk="1" hangingPunct="1">
              <a:buFontTx/>
              <a:buNone/>
              <a:tabLst>
                <a:tab pos="571500" algn="l"/>
                <a:tab pos="3995738" algn="ctr"/>
              </a:tabLst>
            </a:pPr>
            <a:r>
              <a:rPr lang="en-US" altLang="zh-CN" sz="2400" i="1" smtClean="0">
                <a:latin typeface="Times New Roman" pitchFamily="18" charset="0"/>
                <a:cs typeface="Times New Roman" pitchFamily="18" charset="0"/>
              </a:rPr>
              <a:t>Write result + </a:t>
            </a:r>
            <a:r>
              <a:rPr lang="ja-JP" altLang="en-US" sz="2400" i="1" smtClean="0">
                <a:latin typeface="Times New Roman" pitchFamily="18" charset="0"/>
                <a:cs typeface="Times New Roman" pitchFamily="18" charset="0"/>
              </a:rPr>
              <a:t>“</a:t>
            </a:r>
            <a:r>
              <a:rPr lang="en-US" altLang="ja-JP" sz="2400" i="1" smtClean="0">
                <a:latin typeface="Times New Roman" pitchFamily="18" charset="0"/>
                <a:cs typeface="Times New Roman" pitchFamily="18" charset="0"/>
              </a:rPr>
              <a:t> is the factorial of </a:t>
            </a:r>
            <a:r>
              <a:rPr lang="ja-JP" altLang="en-US" sz="2400" i="1" smtClean="0">
                <a:latin typeface="Times New Roman" pitchFamily="18" charset="0"/>
                <a:cs typeface="Times New Roman" pitchFamily="18" charset="0"/>
              </a:rPr>
              <a:t>“</a:t>
            </a:r>
            <a:r>
              <a:rPr lang="en-US" altLang="ja-JP" sz="2400" i="1" smtClean="0">
                <a:latin typeface="Times New Roman" pitchFamily="18" charset="0"/>
                <a:cs typeface="Times New Roman" pitchFamily="18" charset="0"/>
              </a:rPr>
              <a:t> + n</a:t>
            </a:r>
          </a:p>
          <a:p>
            <a:pPr marL="0" indent="0" algn="just" eaLnBrk="1" hangingPunct="1">
              <a:buFontTx/>
              <a:buNone/>
              <a:tabLst>
                <a:tab pos="571500" algn="l"/>
                <a:tab pos="3995738" algn="ctr"/>
              </a:tabLst>
            </a:pPr>
            <a:endParaRPr lang="en-US" altLang="zh-CN" sz="2400" i="1" u="sng" smtClean="0">
              <a:latin typeface="Times New Roman" pitchFamily="18" charset="0"/>
              <a:cs typeface="Times New Roman" pitchFamily="18" charset="0"/>
            </a:endParaRPr>
          </a:p>
          <a:p>
            <a:pPr marL="0" indent="0" algn="just" eaLnBrk="1" hangingPunct="1">
              <a:buFontTx/>
              <a:buNone/>
              <a:tabLst>
                <a:tab pos="571500" algn="l"/>
                <a:tab pos="3995738" algn="ctr"/>
              </a:tabLst>
            </a:pPr>
            <a:r>
              <a:rPr lang="en-US" altLang="zh-CN" sz="2400" i="1" u="sng" smtClean="0">
                <a:solidFill>
                  <a:srgbClr val="339966"/>
                </a:solidFill>
                <a:latin typeface="Times New Roman" pitchFamily="18" charset="0"/>
                <a:cs typeface="Times New Roman" pitchFamily="18" charset="0"/>
              </a:rPr>
              <a:t>Factorial(n) </a:t>
            </a:r>
          </a:p>
          <a:p>
            <a:pPr marL="0" indent="0" algn="just" eaLnBrk="1" hangingPunct="1">
              <a:buFontTx/>
              <a:buNone/>
              <a:tabLst>
                <a:tab pos="571500" algn="l"/>
                <a:tab pos="3995738" algn="ctr"/>
              </a:tabLst>
            </a:pPr>
            <a:r>
              <a:rPr lang="en-US" altLang="zh-CN" sz="2400" i="1" smtClean="0">
                <a:latin typeface="Times New Roman" pitchFamily="18" charset="0"/>
                <a:cs typeface="Times New Roman" pitchFamily="18" charset="0"/>
              </a:rPr>
              <a:t>IF (n equals 0)</a:t>
            </a:r>
          </a:p>
          <a:p>
            <a:pPr marL="0" indent="0" algn="just" eaLnBrk="1" hangingPunct="1">
              <a:buFontTx/>
              <a:buNone/>
              <a:tabLst>
                <a:tab pos="571500" algn="l"/>
                <a:tab pos="3995738" algn="ctr"/>
              </a:tabLst>
            </a:pPr>
            <a:r>
              <a:rPr lang="en-US" altLang="zh-CN" sz="2400" i="1" smtClean="0">
                <a:latin typeface="Times New Roman" pitchFamily="18" charset="0"/>
                <a:cs typeface="Times New Roman" pitchFamily="18" charset="0"/>
              </a:rPr>
              <a:t>	RETURN 1</a:t>
            </a:r>
          </a:p>
          <a:p>
            <a:pPr marL="0" indent="0" algn="just" eaLnBrk="1" hangingPunct="1">
              <a:buFontTx/>
              <a:buNone/>
              <a:tabLst>
                <a:tab pos="571500" algn="l"/>
                <a:tab pos="3995738" algn="ctr"/>
              </a:tabLst>
            </a:pPr>
            <a:r>
              <a:rPr lang="en-US" altLang="zh-CN" sz="2400" i="1" smtClean="0">
                <a:latin typeface="Times New Roman" pitchFamily="18" charset="0"/>
                <a:cs typeface="Times New Roman" pitchFamily="18" charset="0"/>
              </a:rPr>
              <a:t>ELSE</a:t>
            </a:r>
          </a:p>
          <a:p>
            <a:pPr marL="0" indent="0" algn="just" eaLnBrk="1" hangingPunct="1">
              <a:buFontTx/>
              <a:buNone/>
              <a:tabLst>
                <a:tab pos="571500" algn="l"/>
                <a:tab pos="3995738" algn="ctr"/>
              </a:tabLst>
            </a:pPr>
            <a:r>
              <a:rPr lang="en-US" altLang="zh-CN" sz="2400" i="1" smtClean="0">
                <a:latin typeface="Times New Roman" pitchFamily="18" charset="0"/>
                <a:cs typeface="Times New Roman" pitchFamily="18" charset="0"/>
              </a:rPr>
              <a:t>	RETURN n * Factorial(n-1)</a:t>
            </a:r>
          </a:p>
        </p:txBody>
      </p:sp>
      <p:sp>
        <p:nvSpPr>
          <p:cNvPr id="67587" name="Rectangle 4"/>
          <p:cNvSpPr txBox="1">
            <a:spLocks noChangeArrowheads="1"/>
          </p:cNvSpPr>
          <p:nvPr/>
        </p:nvSpPr>
        <p:spPr bwMode="auto">
          <a:xfrm>
            <a:off x="457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a:solidFill>
                  <a:schemeClr val="tx2"/>
                </a:solidFill>
                <a:latin typeface="Times New Roman" pitchFamily="18" charset="0"/>
                <a:ea typeface="宋体" pitchFamily="2" charset="-122"/>
                <a:cs typeface="Times New Roman" pitchFamily="18" charset="0"/>
              </a:rPr>
              <a:t>7.6</a:t>
            </a:r>
            <a:r>
              <a:rPr lang="en-US" altLang="zh-CN" sz="3600" b="1" i="0">
                <a:solidFill>
                  <a:schemeClr val="tx2"/>
                </a:solidFill>
                <a:latin typeface="宋体" pitchFamily="2" charset="-122"/>
                <a:ea typeface="宋体" pitchFamily="2" charset="-122"/>
                <a:cs typeface="MS PGothic" pitchFamily="34" charset="-128"/>
              </a:rPr>
              <a:t> </a:t>
            </a:r>
            <a:r>
              <a:rPr lang="zh-CN" altLang="en-US" sz="3600" b="1" i="0">
                <a:solidFill>
                  <a:schemeClr val="tx2"/>
                </a:solidFill>
                <a:latin typeface="宋体" pitchFamily="2" charset="-122"/>
                <a:ea typeface="宋体" pitchFamily="2" charset="-122"/>
                <a:cs typeface="MS PGothic" pitchFamily="34" charset="-128"/>
              </a:rPr>
              <a:t>递归算法</a:t>
            </a:r>
            <a:r>
              <a:rPr lang="en-US" altLang="zh-CN" sz="3600" b="1" i="0">
                <a:solidFill>
                  <a:schemeClr val="tx2"/>
                </a:solidFill>
                <a:latin typeface="宋体" pitchFamily="2" charset="-122"/>
                <a:ea typeface="宋体" pitchFamily="2" charset="-122"/>
                <a:cs typeface="MS PGothic" pitchFamily="34" charset="-128"/>
              </a:rPr>
              <a:t>—</a:t>
            </a:r>
            <a:r>
              <a:rPr lang="zh-CN" altLang="en-US" sz="3600" b="1" i="0">
                <a:solidFill>
                  <a:schemeClr val="tx2"/>
                </a:solidFill>
                <a:latin typeface="宋体" pitchFamily="2" charset="-122"/>
                <a:ea typeface="宋体" pitchFamily="2" charset="-122"/>
                <a:cs typeface="MS PGothic" pitchFamily="34" charset="-128"/>
              </a:rPr>
              <a:t>递归阶乘</a:t>
            </a:r>
            <a:endParaRPr lang="en-US" altLang="zh-CN" sz="3600" b="1" i="0">
              <a:solidFill>
                <a:schemeClr val="tx2"/>
              </a:solidFill>
              <a:latin typeface="宋体" pitchFamily="2" charset="-122"/>
              <a:ea typeface="宋体" pitchFamily="2" charset="-122"/>
              <a:cs typeface="MS PGothic" pitchFamily="34" charset="-128"/>
            </a:endParaRPr>
          </a:p>
        </p:txBody>
      </p:sp>
      <p:sp>
        <p:nvSpPr>
          <p:cNvPr id="67588"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4BB50D46-60C0-4920-B0AB-9F23F43008CF}" type="slidenum">
              <a:rPr lang="en-US" altLang="zh-CN" sz="1400" i="0">
                <a:latin typeface="Times New Roman" pitchFamily="18" charset="0"/>
              </a:rPr>
              <a:pPr/>
              <a:t>63</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5"/>
          <p:cNvSpPr txBox="1">
            <a:spLocks noChangeArrowheads="1"/>
          </p:cNvSpPr>
          <p:nvPr/>
        </p:nvSpPr>
        <p:spPr bwMode="auto">
          <a:xfrm>
            <a:off x="1333500" y="1320800"/>
            <a:ext cx="6477000" cy="45243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just">
              <a:lnSpc>
                <a:spcPct val="120000"/>
              </a:lnSpc>
            </a:pPr>
            <a:r>
              <a:rPr lang="en-US" altLang="zh-CN" sz="2000" u="sng">
                <a:solidFill>
                  <a:srgbClr val="339966"/>
                </a:solidFill>
                <a:latin typeface="Times New Roman" pitchFamily="18" charset="0"/>
                <a:cs typeface="Times New Roman" pitchFamily="18" charset="0"/>
              </a:rPr>
              <a:t>BinarySearch (first, last)</a:t>
            </a:r>
          </a:p>
          <a:p>
            <a:pPr algn="just">
              <a:lnSpc>
                <a:spcPct val="120000"/>
              </a:lnSpc>
            </a:pPr>
            <a:r>
              <a:rPr lang="en-US" altLang="zh-CN" sz="2000">
                <a:latin typeface="Times New Roman" pitchFamily="18" charset="0"/>
                <a:cs typeface="Times New Roman" pitchFamily="18" charset="0"/>
              </a:rPr>
              <a:t>IF (first &gt; last)</a:t>
            </a:r>
          </a:p>
          <a:p>
            <a:pPr algn="just">
              <a:lnSpc>
                <a:spcPct val="120000"/>
              </a:lnSpc>
            </a:pPr>
            <a:r>
              <a:rPr lang="en-US" altLang="zh-CN" sz="2000">
                <a:latin typeface="Times New Roman" pitchFamily="18" charset="0"/>
                <a:cs typeface="Times New Roman" pitchFamily="18" charset="0"/>
              </a:rPr>
              <a:t>    	RETURN FALSE</a:t>
            </a:r>
          </a:p>
          <a:p>
            <a:pPr algn="just">
              <a:lnSpc>
                <a:spcPct val="120000"/>
              </a:lnSpc>
            </a:pPr>
            <a:r>
              <a:rPr lang="en-US" altLang="zh-CN" sz="2000">
                <a:latin typeface="Times New Roman" pitchFamily="18" charset="0"/>
                <a:cs typeface="Times New Roman" pitchFamily="18" charset="0"/>
              </a:rPr>
              <a:t>ELSE</a:t>
            </a:r>
          </a:p>
          <a:p>
            <a:pPr algn="just">
              <a:lnSpc>
                <a:spcPct val="120000"/>
              </a:lnSpc>
            </a:pPr>
            <a:r>
              <a:rPr lang="en-US" altLang="zh-CN" sz="2000">
                <a:latin typeface="Times New Roman" pitchFamily="18" charset="0"/>
                <a:cs typeface="Times New Roman" pitchFamily="18" charset="0"/>
              </a:rPr>
              <a:t>	Set middle to (first + last)/ 2</a:t>
            </a:r>
          </a:p>
          <a:p>
            <a:pPr algn="just">
              <a:lnSpc>
                <a:spcPct val="120000"/>
              </a:lnSpc>
            </a:pPr>
            <a:r>
              <a:rPr lang="en-US" altLang="zh-CN" sz="2000">
                <a:latin typeface="Times New Roman" pitchFamily="18" charset="0"/>
                <a:cs typeface="Times New Roman" pitchFamily="18" charset="0"/>
              </a:rPr>
              <a:t>    	IF (item equals data[middle])</a:t>
            </a:r>
          </a:p>
          <a:p>
            <a:pPr algn="just">
              <a:lnSpc>
                <a:spcPct val="120000"/>
              </a:lnSpc>
            </a:pPr>
            <a:r>
              <a:rPr lang="en-US" altLang="zh-CN" sz="2000">
                <a:latin typeface="Times New Roman" pitchFamily="18" charset="0"/>
                <a:cs typeface="Times New Roman" pitchFamily="18" charset="0"/>
              </a:rPr>
              <a:t>        		RETURN TRUE</a:t>
            </a:r>
          </a:p>
          <a:p>
            <a:pPr algn="just">
              <a:lnSpc>
                <a:spcPct val="120000"/>
              </a:lnSpc>
            </a:pPr>
            <a:r>
              <a:rPr lang="en-US" altLang="zh-CN" sz="2000">
                <a:latin typeface="Times New Roman" pitchFamily="18" charset="0"/>
                <a:cs typeface="Times New Roman" pitchFamily="18" charset="0"/>
              </a:rPr>
              <a:t>	ELSE</a:t>
            </a:r>
          </a:p>
          <a:p>
            <a:pPr algn="just">
              <a:lnSpc>
                <a:spcPct val="120000"/>
              </a:lnSpc>
            </a:pPr>
            <a:r>
              <a:rPr lang="en-US" altLang="zh-CN" sz="2000">
                <a:latin typeface="Times New Roman" pitchFamily="18" charset="0"/>
                <a:cs typeface="Times New Roman" pitchFamily="18" charset="0"/>
              </a:rPr>
              <a:t>		IF (item &lt; data[middle])</a:t>
            </a:r>
          </a:p>
          <a:p>
            <a:pPr algn="just">
              <a:lnSpc>
                <a:spcPct val="120000"/>
              </a:lnSpc>
            </a:pPr>
            <a:r>
              <a:rPr lang="en-US" altLang="zh-CN" sz="2000">
                <a:latin typeface="Times New Roman" pitchFamily="18" charset="0"/>
                <a:cs typeface="Times New Roman" pitchFamily="18" charset="0"/>
              </a:rPr>
              <a:t>			BinarySearch (first, middle – 1)</a:t>
            </a:r>
          </a:p>
          <a:p>
            <a:pPr algn="just">
              <a:lnSpc>
                <a:spcPct val="120000"/>
              </a:lnSpc>
            </a:pPr>
            <a:r>
              <a:rPr lang="en-US" altLang="zh-CN" sz="2000">
                <a:latin typeface="Times New Roman" pitchFamily="18" charset="0"/>
                <a:cs typeface="Times New Roman" pitchFamily="18" charset="0"/>
              </a:rPr>
              <a:t>		ELSE</a:t>
            </a:r>
          </a:p>
          <a:p>
            <a:pPr algn="just">
              <a:lnSpc>
                <a:spcPct val="120000"/>
              </a:lnSpc>
            </a:pPr>
            <a:r>
              <a:rPr lang="en-US" altLang="zh-CN" sz="2000">
                <a:latin typeface="Times New Roman" pitchFamily="18" charset="0"/>
                <a:cs typeface="Times New Roman" pitchFamily="18" charset="0"/>
              </a:rPr>
              <a:t>			BinarySearch (middle + 1, last</a:t>
            </a:r>
            <a:r>
              <a:rPr lang="zh-CN" altLang="en-US" sz="2000">
                <a:latin typeface="Times New Roman" pitchFamily="18" charset="0"/>
                <a:cs typeface="Times New Roman" pitchFamily="18" charset="0"/>
              </a:rPr>
              <a:t>）</a:t>
            </a:r>
            <a:endParaRPr lang="en-US" altLang="zh-CN" sz="2000">
              <a:latin typeface="Times New Roman" pitchFamily="18" charset="0"/>
              <a:cs typeface="Times New Roman" pitchFamily="18" charset="0"/>
            </a:endParaRPr>
          </a:p>
        </p:txBody>
      </p:sp>
      <p:sp>
        <p:nvSpPr>
          <p:cNvPr id="68611" name="Rectangle 4"/>
          <p:cNvSpPr txBox="1">
            <a:spLocks noChangeArrowheads="1"/>
          </p:cNvSpPr>
          <p:nvPr/>
        </p:nvSpPr>
        <p:spPr bwMode="auto">
          <a:xfrm>
            <a:off x="457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lgn="ctr" eaLnBrk="1" hangingPunct="1"/>
            <a:r>
              <a:rPr lang="en-US" altLang="zh-CN" sz="3600" b="1" i="0">
                <a:solidFill>
                  <a:schemeClr val="tx2"/>
                </a:solidFill>
                <a:latin typeface="Times New Roman" pitchFamily="18" charset="0"/>
                <a:ea typeface="宋体" pitchFamily="2" charset="-122"/>
                <a:cs typeface="Times New Roman" pitchFamily="18" charset="0"/>
              </a:rPr>
              <a:t>7.6</a:t>
            </a:r>
            <a:r>
              <a:rPr lang="en-US" altLang="zh-CN" sz="3600" b="1" i="0">
                <a:solidFill>
                  <a:schemeClr val="tx2"/>
                </a:solidFill>
                <a:latin typeface="宋体" pitchFamily="2" charset="-122"/>
                <a:ea typeface="宋体" pitchFamily="2" charset="-122"/>
                <a:cs typeface="MS PGothic" pitchFamily="34" charset="-128"/>
              </a:rPr>
              <a:t> </a:t>
            </a:r>
            <a:r>
              <a:rPr lang="zh-CN" altLang="en-US" sz="3600" b="1" i="0">
                <a:solidFill>
                  <a:schemeClr val="tx2"/>
                </a:solidFill>
                <a:latin typeface="宋体" pitchFamily="2" charset="-122"/>
                <a:ea typeface="宋体" pitchFamily="2" charset="-122"/>
                <a:cs typeface="MS PGothic" pitchFamily="34" charset="-128"/>
              </a:rPr>
              <a:t>递归算法</a:t>
            </a:r>
            <a:r>
              <a:rPr lang="en-US" altLang="zh-CN" sz="3600" b="1" i="0">
                <a:solidFill>
                  <a:schemeClr val="tx2"/>
                </a:solidFill>
                <a:latin typeface="宋体" pitchFamily="2" charset="-122"/>
                <a:ea typeface="宋体" pitchFamily="2" charset="-122"/>
                <a:cs typeface="MS PGothic" pitchFamily="34" charset="-128"/>
              </a:rPr>
              <a:t>—</a:t>
            </a:r>
            <a:r>
              <a:rPr lang="zh-CN" altLang="en-US" sz="3600" b="1" i="0">
                <a:solidFill>
                  <a:schemeClr val="tx2"/>
                </a:solidFill>
                <a:latin typeface="宋体" pitchFamily="2" charset="-122"/>
                <a:ea typeface="宋体" pitchFamily="2" charset="-122"/>
                <a:cs typeface="MS PGothic" pitchFamily="34" charset="-128"/>
              </a:rPr>
              <a:t>递归二分检索</a:t>
            </a:r>
            <a:endParaRPr lang="en-US" altLang="zh-CN" sz="3600" b="1" i="0">
              <a:solidFill>
                <a:schemeClr val="tx2"/>
              </a:solidFill>
              <a:latin typeface="宋体" pitchFamily="2" charset="-122"/>
              <a:ea typeface="宋体" pitchFamily="2" charset="-122"/>
              <a:cs typeface="MS PGothic" pitchFamily="34" charset="-128"/>
            </a:endParaRPr>
          </a:p>
        </p:txBody>
      </p:sp>
      <p:sp>
        <p:nvSpPr>
          <p:cNvPr id="68612"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3F8F9CAB-E406-494D-8754-D5FA72073912}" type="slidenum">
              <a:rPr lang="en-US" altLang="zh-CN" sz="1400" i="0">
                <a:latin typeface="Times New Roman" pitchFamily="18" charset="0"/>
              </a:rPr>
              <a:pPr/>
              <a:t>64</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3" descr="c09f12"/>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43000"/>
            <a:ext cx="82296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Text Box 4"/>
          <p:cNvSpPr txBox="1">
            <a:spLocks noChangeArrowheads="1"/>
          </p:cNvSpPr>
          <p:nvPr/>
        </p:nvSpPr>
        <p:spPr bwMode="auto">
          <a:xfrm>
            <a:off x="3086100" y="4518025"/>
            <a:ext cx="2971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r>
              <a:rPr lang="zh-CN" altLang="en-US" sz="1800" b="1" i="0">
                <a:solidFill>
                  <a:srgbClr val="000000"/>
                </a:solidFill>
                <a:latin typeface="宋体" pitchFamily="2" charset="-122"/>
                <a:ea typeface="宋体" pitchFamily="2" charset="-122"/>
              </a:rPr>
              <a:t>使用快排算法给列表排序</a:t>
            </a:r>
            <a:endParaRPr lang="en-US" altLang="zh-CN" sz="1800" b="1" i="0">
              <a:solidFill>
                <a:srgbClr val="000000"/>
              </a:solidFill>
              <a:latin typeface="宋体" pitchFamily="2" charset="-122"/>
              <a:ea typeface="宋体" pitchFamily="2" charset="-122"/>
            </a:endParaRPr>
          </a:p>
        </p:txBody>
      </p:sp>
      <p:sp>
        <p:nvSpPr>
          <p:cNvPr id="71686" name="Rectangle 5"/>
          <p:cNvSpPr>
            <a:spLocks noChangeArrowheads="1"/>
          </p:cNvSpPr>
          <p:nvPr/>
        </p:nvSpPr>
        <p:spPr bwMode="auto">
          <a:xfrm>
            <a:off x="474663" y="4975225"/>
            <a:ext cx="8229600" cy="1112838"/>
          </a:xfrm>
          <a:prstGeom prst="rect">
            <a:avLst/>
          </a:prstGeom>
          <a:solidFill>
            <a:schemeClr val="accent1"/>
          </a:solidFill>
          <a:ln w="9525">
            <a:solidFill>
              <a:schemeClr val="tx1"/>
            </a:solidFill>
            <a:miter lim="800000"/>
            <a:headEnd/>
            <a:tailEnd/>
          </a:ln>
        </p:spPr>
        <p:txBody>
          <a:bodyPr wrap="none"/>
          <a:lstStyle/>
          <a:p>
            <a:pPr algn="just">
              <a:lnSpc>
                <a:spcPct val="150000"/>
              </a:lnSpc>
            </a:pPr>
            <a:r>
              <a:rPr lang="zh-CN" altLang="en-US" i="0">
                <a:solidFill>
                  <a:srgbClr val="000000"/>
                </a:solidFill>
                <a:latin typeface="Times New Roman" pitchFamily="18" charset="0"/>
                <a:ea typeface="宋体" pitchFamily="2" charset="-122"/>
              </a:rPr>
              <a:t>对较少数量的项目进行排序更容易：给</a:t>
            </a:r>
            <a:r>
              <a:rPr lang="en-US" altLang="zh-CN" i="0">
                <a:solidFill>
                  <a:srgbClr val="000000"/>
                </a:solidFill>
                <a:latin typeface="Times New Roman" pitchFamily="18" charset="0"/>
                <a:ea typeface="宋体" pitchFamily="2" charset="-122"/>
              </a:rPr>
              <a:t>A…F</a:t>
            </a:r>
            <a:r>
              <a:rPr lang="zh-CN" altLang="en-US" i="0">
                <a:solidFill>
                  <a:srgbClr val="000000"/>
                </a:solidFill>
                <a:latin typeface="Times New Roman" pitchFamily="18" charset="0"/>
                <a:ea typeface="宋体" pitchFamily="2" charset="-122"/>
              </a:rPr>
              <a:t>，</a:t>
            </a:r>
            <a:r>
              <a:rPr lang="en-US" altLang="zh-CN" i="0">
                <a:solidFill>
                  <a:srgbClr val="000000"/>
                </a:solidFill>
                <a:latin typeface="Times New Roman" pitchFamily="18" charset="0"/>
                <a:ea typeface="宋体" pitchFamily="2" charset="-122"/>
              </a:rPr>
              <a:t>G…L</a:t>
            </a:r>
            <a:r>
              <a:rPr lang="zh-CN" altLang="en-US" i="0">
                <a:solidFill>
                  <a:srgbClr val="000000"/>
                </a:solidFill>
                <a:latin typeface="Times New Roman" pitchFamily="18" charset="0"/>
                <a:ea typeface="宋体" pitchFamily="2" charset="-122"/>
              </a:rPr>
              <a:t>，</a:t>
            </a:r>
            <a:r>
              <a:rPr lang="en-US" altLang="zh-CN" i="0">
                <a:solidFill>
                  <a:srgbClr val="000000"/>
                </a:solidFill>
                <a:latin typeface="Times New Roman" pitchFamily="18" charset="0"/>
                <a:ea typeface="宋体" pitchFamily="2" charset="-122"/>
              </a:rPr>
              <a:t>M…R</a:t>
            </a:r>
          </a:p>
          <a:p>
            <a:pPr algn="just">
              <a:lnSpc>
                <a:spcPct val="150000"/>
              </a:lnSpc>
            </a:pPr>
            <a:r>
              <a:rPr lang="zh-CN" altLang="en-US" i="0">
                <a:solidFill>
                  <a:srgbClr val="000000"/>
                </a:solidFill>
                <a:latin typeface="Times New Roman" pitchFamily="18" charset="0"/>
                <a:ea typeface="宋体" pitchFamily="2" charset="-122"/>
              </a:rPr>
              <a:t>和</a:t>
            </a:r>
            <a:r>
              <a:rPr lang="en-US" altLang="zh-CN" i="0">
                <a:solidFill>
                  <a:srgbClr val="000000"/>
                </a:solidFill>
                <a:latin typeface="Times New Roman" pitchFamily="18" charset="0"/>
                <a:ea typeface="宋体" pitchFamily="2" charset="-122"/>
              </a:rPr>
              <a:t>S…Z</a:t>
            </a:r>
            <a:r>
              <a:rPr lang="zh-CN" altLang="en-US" i="0">
                <a:solidFill>
                  <a:srgbClr val="000000"/>
                </a:solidFill>
                <a:latin typeface="Times New Roman" pitchFamily="18" charset="0"/>
                <a:ea typeface="宋体" pitchFamily="2" charset="-122"/>
              </a:rPr>
              <a:t>排序，然后</a:t>
            </a:r>
            <a:r>
              <a:rPr lang="en-US" altLang="zh-CN" i="0">
                <a:solidFill>
                  <a:srgbClr val="000000"/>
                </a:solidFill>
                <a:latin typeface="Times New Roman" pitchFamily="18" charset="0"/>
                <a:ea typeface="宋体" pitchFamily="2" charset="-122"/>
              </a:rPr>
              <a:t>A…Z</a:t>
            </a:r>
            <a:r>
              <a:rPr lang="zh-CN" altLang="en-US" i="0">
                <a:solidFill>
                  <a:srgbClr val="000000"/>
                </a:solidFill>
                <a:latin typeface="Times New Roman" pitchFamily="18" charset="0"/>
                <a:ea typeface="宋体" pitchFamily="2" charset="-122"/>
              </a:rPr>
              <a:t>就排好序了</a:t>
            </a:r>
            <a:endParaRPr lang="en-US" altLang="zh-CN" i="0">
              <a:solidFill>
                <a:srgbClr val="000000"/>
              </a:solidFill>
              <a:latin typeface="Times New Roman" pitchFamily="18" charset="0"/>
              <a:ea typeface="宋体" pitchFamily="2" charset="-122"/>
            </a:endParaRPr>
          </a:p>
        </p:txBody>
      </p:sp>
      <p:sp>
        <p:nvSpPr>
          <p:cNvPr id="69637" name="Rectangle 4"/>
          <p:cNvSpPr>
            <a:spLocks noGrp="1" noChangeArrowheads="1"/>
          </p:cNvSpPr>
          <p:nvPr>
            <p:ph type="title"/>
          </p:nvPr>
        </p:nvSpPr>
        <p:spPr>
          <a:xfrm>
            <a:off x="457200" y="0"/>
            <a:ext cx="8229600" cy="1143000"/>
          </a:xfrm>
        </p:spPr>
        <p:txBody>
          <a:bodyPr/>
          <a:lstStyle/>
          <a:p>
            <a:pPr eaLnBrk="1" hangingPunct="1"/>
            <a:r>
              <a:rPr lang="en-US" altLang="zh-CN" smtClean="0">
                <a:latin typeface="Times New Roman" pitchFamily="18" charset="0"/>
                <a:ea typeface="宋体" pitchFamily="2" charset="-122"/>
                <a:cs typeface="Times New Roman" pitchFamily="18" charset="0"/>
              </a:rPr>
              <a:t>7.6</a:t>
            </a:r>
            <a:r>
              <a:rPr lang="en-US" altLang="zh-CN" smtClean="0">
                <a:latin typeface="宋体" pitchFamily="2" charset="-122"/>
                <a:ea typeface="宋体" pitchFamily="2" charset="-122"/>
                <a:cs typeface="Times New Roman" pitchFamily="18" charset="0"/>
              </a:rPr>
              <a:t> </a:t>
            </a:r>
            <a:r>
              <a:rPr lang="zh-CN" altLang="en-US" smtClean="0">
                <a:latin typeface="宋体" pitchFamily="2" charset="-122"/>
                <a:ea typeface="宋体" pitchFamily="2" charset="-122"/>
                <a:cs typeface="Times New Roman" pitchFamily="18" charset="0"/>
              </a:rPr>
              <a:t>递归算法</a:t>
            </a:r>
            <a:r>
              <a:rPr lang="en-US" altLang="zh-CN" smtClean="0">
                <a:latin typeface="宋体" pitchFamily="2" charset="-122"/>
                <a:ea typeface="宋体" pitchFamily="2" charset="-122"/>
                <a:cs typeface="Times New Roman" pitchFamily="18" charset="0"/>
              </a:rPr>
              <a:t>—</a:t>
            </a:r>
            <a:r>
              <a:rPr lang="zh-CN" altLang="en-US" smtClean="0">
                <a:latin typeface="宋体" pitchFamily="2" charset="-122"/>
                <a:ea typeface="宋体" pitchFamily="2" charset="-122"/>
                <a:cs typeface="Times New Roman" pitchFamily="18" charset="0"/>
              </a:rPr>
              <a:t>快速排序</a:t>
            </a:r>
            <a:endParaRPr lang="en-US" altLang="zh-CN" smtClean="0">
              <a:latin typeface="宋体" pitchFamily="2" charset="-122"/>
              <a:ea typeface="宋体" pitchFamily="2" charset="-122"/>
              <a:cs typeface="Times New Roman" pitchFamily="18" charset="0"/>
            </a:endParaRPr>
          </a:p>
        </p:txBody>
      </p:sp>
      <p:sp>
        <p:nvSpPr>
          <p:cNvPr id="69638"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6DC0EA13-23C9-47DB-BFB8-43E39E7F6BC2}" type="slidenum">
              <a:rPr lang="en-US" altLang="zh-CN" sz="1400" i="0">
                <a:latin typeface="Times New Roman" pitchFamily="18" charset="0"/>
              </a:rPr>
              <a:pPr/>
              <a:t>65</a:t>
            </a:fld>
            <a:endParaRPr lang="en-US" altLang="zh-CN" sz="1400" i="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686"/>
                                        </p:tgtEl>
                                        <p:attrNameLst>
                                          <p:attrName>style.visibility</p:attrName>
                                        </p:attrNameLst>
                                      </p:cBhvr>
                                      <p:to>
                                        <p:strVal val="visible"/>
                                      </p:to>
                                    </p:set>
                                    <p:anim calcmode="lin" valueType="num">
                                      <p:cBhvr additive="base">
                                        <p:cTn id="7" dur="500" fill="hold"/>
                                        <p:tgtEl>
                                          <p:spTgt spid="71686"/>
                                        </p:tgtEl>
                                        <p:attrNameLst>
                                          <p:attrName>ppt_x</p:attrName>
                                        </p:attrNameLst>
                                      </p:cBhvr>
                                      <p:tavLst>
                                        <p:tav tm="0">
                                          <p:val>
                                            <p:strVal val="#ppt_x"/>
                                          </p:val>
                                        </p:tav>
                                        <p:tav tm="100000">
                                          <p:val>
                                            <p:strVal val="#ppt_x"/>
                                          </p:val>
                                        </p:tav>
                                      </p:tavLst>
                                    </p:anim>
                                    <p:anim calcmode="lin" valueType="num">
                                      <p:cBhvr additive="base">
                                        <p:cTn id="8" dur="500" fill="hold"/>
                                        <p:tgtEl>
                                          <p:spTgt spid="716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Content Placeholder 5"/>
          <p:cNvSpPr>
            <a:spLocks noGrp="1" noChangeArrowheads="1"/>
          </p:cNvSpPr>
          <p:nvPr>
            <p:ph idx="1"/>
          </p:nvPr>
        </p:nvSpPr>
        <p:spPr>
          <a:xfrm>
            <a:off x="381000" y="1066800"/>
            <a:ext cx="8458200" cy="4876800"/>
          </a:xfrm>
        </p:spPr>
        <p:txBody>
          <a:bodyPr/>
          <a:lstStyle/>
          <a:p>
            <a:pPr algn="just" eaLnBrk="1" hangingPunct="1">
              <a:lnSpc>
                <a:spcPct val="150000"/>
              </a:lnSpc>
              <a:buFont typeface="Wingdings" pitchFamily="2" charset="2"/>
              <a:buChar char="Ø"/>
            </a:pPr>
            <a:r>
              <a:rPr lang="zh-CN" altLang="en-US" sz="2800" smtClean="0">
                <a:latin typeface="宋体" pitchFamily="2" charset="-122"/>
                <a:ea typeface="宋体" pitchFamily="2" charset="-122"/>
              </a:rPr>
              <a:t>每次尝试对数据元素堆栈进行排序时，堆栈都以拆分值</a:t>
            </a:r>
            <a:r>
              <a:rPr lang="en-US" altLang="zh-CN" sz="2800" smtClean="0">
                <a:latin typeface="Times New Roman" pitchFamily="18" charset="0"/>
                <a:ea typeface="宋体" pitchFamily="2" charset="-122"/>
                <a:cs typeface="Times New Roman" pitchFamily="18" charset="0"/>
              </a:rPr>
              <a:t>splitVal</a:t>
            </a:r>
            <a:r>
              <a:rPr lang="zh-CN" altLang="en-US" sz="2800" smtClean="0">
                <a:latin typeface="宋体" pitchFamily="2" charset="-122"/>
                <a:ea typeface="宋体" pitchFamily="2" charset="-122"/>
              </a:rPr>
              <a:t>进行划分，并使用相同的方法对每个较小的堆栈进行排序</a:t>
            </a:r>
            <a:r>
              <a:rPr lang="en-US" altLang="zh-CN" sz="2800" smtClean="0">
                <a:latin typeface="宋体" pitchFamily="2" charset="-122"/>
                <a:ea typeface="宋体" pitchFamily="2" charset="-122"/>
              </a:rPr>
              <a:t>(</a:t>
            </a:r>
            <a:r>
              <a:rPr lang="zh-CN" altLang="en-US" sz="2800" smtClean="0">
                <a:latin typeface="宋体" pitchFamily="2" charset="-122"/>
                <a:ea typeface="宋体" pitchFamily="2" charset="-122"/>
              </a:rPr>
              <a:t>较小的情况</a:t>
            </a:r>
            <a:r>
              <a:rPr lang="en-US" altLang="zh-CN" sz="2800" smtClean="0">
                <a:latin typeface="宋体" pitchFamily="2" charset="-122"/>
                <a:ea typeface="宋体" pitchFamily="2" charset="-122"/>
              </a:rPr>
              <a:t>)</a:t>
            </a:r>
            <a:endParaRPr lang="zh-CN" altLang="en-US" sz="2800" smtClean="0">
              <a:latin typeface="宋体" pitchFamily="2" charset="-122"/>
              <a:ea typeface="宋体" pitchFamily="2" charset="-122"/>
            </a:endParaRPr>
          </a:p>
          <a:p>
            <a:pPr algn="just" eaLnBrk="1" hangingPunct="1">
              <a:lnSpc>
                <a:spcPct val="150000"/>
              </a:lnSpc>
              <a:buFont typeface="Wingdings" pitchFamily="2" charset="2"/>
              <a:buChar char="Ø"/>
            </a:pPr>
            <a:r>
              <a:rPr lang="zh-CN" altLang="en-US" sz="2800" smtClean="0">
                <a:latin typeface="宋体" pitchFamily="2" charset="-122"/>
                <a:ea typeface="宋体" pitchFamily="2" charset="-122"/>
              </a:rPr>
              <a:t>过程一直持续到小堆栈不需要进一步分割</a:t>
            </a:r>
            <a:r>
              <a:rPr lang="en-US" altLang="zh-CN" sz="2800" smtClean="0">
                <a:latin typeface="宋体" pitchFamily="2" charset="-122"/>
                <a:ea typeface="宋体" pitchFamily="2" charset="-122"/>
              </a:rPr>
              <a:t>(</a:t>
            </a:r>
            <a:r>
              <a:rPr lang="zh-CN" altLang="en-US" sz="2800" smtClean="0">
                <a:latin typeface="宋体" pitchFamily="2" charset="-122"/>
                <a:ea typeface="宋体" pitchFamily="2" charset="-122"/>
              </a:rPr>
              <a:t>基本情况</a:t>
            </a:r>
            <a:r>
              <a:rPr lang="en-US" altLang="zh-CN" sz="2800" smtClean="0">
                <a:latin typeface="宋体" pitchFamily="2" charset="-122"/>
                <a:ea typeface="宋体" pitchFamily="2" charset="-122"/>
              </a:rPr>
              <a:t>)</a:t>
            </a:r>
            <a:endParaRPr lang="zh-CN" altLang="en-US" sz="2800" smtClean="0">
              <a:latin typeface="宋体" pitchFamily="2" charset="-122"/>
              <a:ea typeface="宋体" pitchFamily="2" charset="-122"/>
            </a:endParaRPr>
          </a:p>
          <a:p>
            <a:pPr algn="just" eaLnBrk="1" hangingPunct="1">
              <a:lnSpc>
                <a:spcPct val="150000"/>
              </a:lnSpc>
              <a:buFont typeface="Wingdings" pitchFamily="2" charset="2"/>
              <a:buChar char="Ø"/>
            </a:pPr>
            <a:r>
              <a:rPr lang="zh-CN" altLang="en-US" sz="2800" smtClean="0">
                <a:latin typeface="宋体" pitchFamily="2" charset="-122"/>
                <a:ea typeface="宋体" pitchFamily="2" charset="-122"/>
              </a:rPr>
              <a:t>快排算法中的第一个和最后一个变量反映了当前正在处理的数组数据的一部分</a:t>
            </a:r>
            <a:endParaRPr lang="zh-CN" altLang="zh-CN" sz="2800" smtClean="0">
              <a:latin typeface="宋体" pitchFamily="2" charset="-122"/>
              <a:ea typeface="宋体" pitchFamily="2" charset="-122"/>
            </a:endParaRPr>
          </a:p>
        </p:txBody>
      </p:sp>
      <p:sp>
        <p:nvSpPr>
          <p:cNvPr id="70659" name="Rectangle 4"/>
          <p:cNvSpPr>
            <a:spLocks noGrp="1" noChangeArrowheads="1"/>
          </p:cNvSpPr>
          <p:nvPr>
            <p:ph type="title"/>
          </p:nvPr>
        </p:nvSpPr>
        <p:spPr>
          <a:xfrm>
            <a:off x="457200" y="0"/>
            <a:ext cx="8229600" cy="1143000"/>
          </a:xfrm>
        </p:spPr>
        <p:txBody>
          <a:bodyPr/>
          <a:lstStyle/>
          <a:p>
            <a:pPr eaLnBrk="1" hangingPunct="1"/>
            <a:r>
              <a:rPr lang="en-US" altLang="zh-CN" smtClean="0">
                <a:latin typeface="Times New Roman" pitchFamily="18" charset="0"/>
                <a:ea typeface="宋体" pitchFamily="2" charset="-122"/>
                <a:cs typeface="Times New Roman" pitchFamily="18" charset="0"/>
              </a:rPr>
              <a:t>7.6</a:t>
            </a:r>
            <a:r>
              <a:rPr lang="en-US" altLang="zh-CN" smtClean="0">
                <a:latin typeface="宋体" pitchFamily="2" charset="-122"/>
                <a:ea typeface="宋体" pitchFamily="2" charset="-122"/>
                <a:cs typeface="Times New Roman" pitchFamily="18" charset="0"/>
              </a:rPr>
              <a:t> </a:t>
            </a:r>
            <a:r>
              <a:rPr lang="zh-CN" altLang="en-US" smtClean="0">
                <a:latin typeface="宋体" pitchFamily="2" charset="-122"/>
                <a:ea typeface="宋体" pitchFamily="2" charset="-122"/>
                <a:cs typeface="Times New Roman" pitchFamily="18" charset="0"/>
              </a:rPr>
              <a:t>递归算法</a:t>
            </a:r>
            <a:r>
              <a:rPr lang="en-US" altLang="zh-CN" smtClean="0">
                <a:latin typeface="宋体" pitchFamily="2" charset="-122"/>
                <a:ea typeface="宋体" pitchFamily="2" charset="-122"/>
                <a:cs typeface="Times New Roman" pitchFamily="18" charset="0"/>
              </a:rPr>
              <a:t>—</a:t>
            </a:r>
            <a:r>
              <a:rPr lang="zh-CN" altLang="en-US" smtClean="0">
                <a:latin typeface="宋体" pitchFamily="2" charset="-122"/>
                <a:ea typeface="宋体" pitchFamily="2" charset="-122"/>
                <a:cs typeface="Times New Roman" pitchFamily="18" charset="0"/>
              </a:rPr>
              <a:t>快速排序</a:t>
            </a:r>
            <a:endParaRPr lang="en-US" altLang="zh-CN" smtClean="0">
              <a:latin typeface="宋体" pitchFamily="2" charset="-122"/>
              <a:ea typeface="宋体" pitchFamily="2" charset="-122"/>
              <a:cs typeface="Times New Roman" pitchFamily="18" charset="0"/>
            </a:endParaRPr>
          </a:p>
        </p:txBody>
      </p:sp>
      <p:sp>
        <p:nvSpPr>
          <p:cNvPr id="70660"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D3AD8AB7-F633-440F-831B-2161C447749B}" type="slidenum">
              <a:rPr lang="en-US" altLang="zh-CN" sz="1400" i="0">
                <a:latin typeface="Times New Roman" pitchFamily="18" charset="0"/>
              </a:rPr>
              <a:pPr/>
              <a:t>66</a:t>
            </a:fld>
            <a:endParaRPr lang="en-US" altLang="zh-CN" sz="1400" i="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2707">
                                            <p:txEl>
                                              <p:pRg st="1" end="1"/>
                                            </p:txEl>
                                          </p:spTgt>
                                        </p:tgtEl>
                                        <p:attrNameLst>
                                          <p:attrName>style.visibility</p:attrName>
                                        </p:attrNameLst>
                                      </p:cBhvr>
                                      <p:to>
                                        <p:strVal val="visible"/>
                                      </p:to>
                                    </p:set>
                                    <p:anim calcmode="lin" valueType="num">
                                      <p:cBhvr additive="base">
                                        <p:cTn id="7" dur="500" fill="hold"/>
                                        <p:tgtEl>
                                          <p:spTgt spid="7270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270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2707">
                                            <p:txEl>
                                              <p:pRg st="2" end="2"/>
                                            </p:txEl>
                                          </p:spTgt>
                                        </p:tgtEl>
                                        <p:attrNameLst>
                                          <p:attrName>style.visibility</p:attrName>
                                        </p:attrNameLst>
                                      </p:cBhvr>
                                      <p:to>
                                        <p:strVal val="visible"/>
                                      </p:to>
                                    </p:set>
                                    <p:anim calcmode="lin" valueType="num">
                                      <p:cBhvr additive="base">
                                        <p:cTn id="13" dur="500" fill="hold"/>
                                        <p:tgtEl>
                                          <p:spTgt spid="7270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270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6"/>
          <p:cNvSpPr>
            <a:spLocks noChangeArrowheads="1"/>
          </p:cNvSpPr>
          <p:nvPr/>
        </p:nvSpPr>
        <p:spPr bwMode="auto">
          <a:xfrm>
            <a:off x="609600" y="1295400"/>
            <a:ext cx="8077200" cy="45751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p>
            <a:pPr>
              <a:lnSpc>
                <a:spcPct val="120000"/>
              </a:lnSpc>
              <a:tabLst>
                <a:tab pos="342900" algn="l"/>
                <a:tab pos="800100" algn="l"/>
                <a:tab pos="1320800" algn="l"/>
              </a:tabLst>
            </a:pPr>
            <a:r>
              <a:rPr lang="en-US" altLang="zh-CN" sz="2000" u="sng" dirty="0">
                <a:solidFill>
                  <a:srgbClr val="008000"/>
                </a:solidFill>
                <a:latin typeface="Times New Roman" pitchFamily="18" charset="0"/>
                <a:cs typeface="Times New Roman" pitchFamily="18" charset="0"/>
              </a:rPr>
              <a:t>Quicksort(first, last)</a:t>
            </a:r>
          </a:p>
          <a:p>
            <a:pPr>
              <a:lnSpc>
                <a:spcPct val="120000"/>
              </a:lnSpc>
              <a:tabLst>
                <a:tab pos="342900" algn="l"/>
                <a:tab pos="800100" algn="l"/>
                <a:tab pos="1320800" algn="l"/>
              </a:tabLst>
            </a:pPr>
            <a:r>
              <a:rPr lang="en-US" altLang="zh-CN" sz="2000" dirty="0">
                <a:latin typeface="Times New Roman" pitchFamily="18" charset="0"/>
                <a:cs typeface="Times New Roman" pitchFamily="18" charset="0"/>
              </a:rPr>
              <a:t>IF (first &lt; last)		</a:t>
            </a:r>
            <a:r>
              <a:rPr lang="en-US" altLang="zh-CN" sz="2000" dirty="0">
                <a:solidFill>
                  <a:srgbClr val="3366FF"/>
                </a:solidFill>
                <a:latin typeface="Times New Roman" pitchFamily="18" charset="0"/>
                <a:cs typeface="Times New Roman" pitchFamily="18" charset="0"/>
              </a:rPr>
              <a:t>// There is more than one item</a:t>
            </a:r>
          </a:p>
          <a:p>
            <a:pPr>
              <a:lnSpc>
                <a:spcPct val="120000"/>
              </a:lnSpc>
              <a:tabLst>
                <a:tab pos="342900" algn="l"/>
                <a:tab pos="800100" algn="l"/>
                <a:tab pos="1320800" algn="l"/>
              </a:tabLst>
            </a:pPr>
            <a:r>
              <a:rPr lang="en-US" altLang="zh-CN" sz="2000" dirty="0">
                <a:solidFill>
                  <a:srgbClr val="FF0000"/>
                </a:solidFill>
                <a:latin typeface="Times New Roman" pitchFamily="18" charset="0"/>
                <a:cs typeface="Times New Roman" pitchFamily="18" charset="0"/>
              </a:rPr>
              <a:t>	Select </a:t>
            </a:r>
            <a:r>
              <a:rPr lang="en-US" altLang="zh-CN" sz="2000" dirty="0" err="1">
                <a:solidFill>
                  <a:srgbClr val="FF0000"/>
                </a:solidFill>
                <a:latin typeface="Times New Roman" pitchFamily="18" charset="0"/>
                <a:cs typeface="Times New Roman" pitchFamily="18" charset="0"/>
              </a:rPr>
              <a:t>splitVal</a:t>
            </a:r>
            <a:endParaRPr lang="en-US" altLang="zh-CN" sz="2000" dirty="0">
              <a:solidFill>
                <a:srgbClr val="FF0000"/>
              </a:solidFill>
              <a:latin typeface="Times New Roman" pitchFamily="18" charset="0"/>
              <a:cs typeface="Times New Roman" pitchFamily="18" charset="0"/>
            </a:endParaRPr>
          </a:p>
          <a:p>
            <a:pPr>
              <a:lnSpc>
                <a:spcPct val="120000"/>
              </a:lnSpc>
              <a:tabLst>
                <a:tab pos="342900" algn="l"/>
                <a:tab pos="800100" algn="l"/>
                <a:tab pos="1320800" algn="l"/>
              </a:tabLst>
            </a:pPr>
            <a:r>
              <a:rPr lang="en-US" altLang="zh-CN" sz="2000" dirty="0">
                <a:solidFill>
                  <a:srgbClr val="FF0000"/>
                </a:solidFill>
                <a:latin typeface="Times New Roman" pitchFamily="18" charset="0"/>
                <a:cs typeface="Times New Roman" pitchFamily="18" charset="0"/>
              </a:rPr>
              <a:t>	Split (</a:t>
            </a:r>
            <a:r>
              <a:rPr lang="en-US" altLang="zh-CN" sz="2000" dirty="0" err="1">
                <a:solidFill>
                  <a:srgbClr val="FF0000"/>
                </a:solidFill>
                <a:latin typeface="Times New Roman" pitchFamily="18" charset="0"/>
                <a:cs typeface="Times New Roman" pitchFamily="18" charset="0"/>
              </a:rPr>
              <a:t>splitVal</a:t>
            </a:r>
            <a:r>
              <a:rPr lang="en-US" altLang="zh-CN" sz="2000" dirty="0">
                <a:solidFill>
                  <a:srgbClr val="FF0000"/>
                </a:solidFill>
                <a:latin typeface="Times New Roman" pitchFamily="18" charset="0"/>
                <a:cs typeface="Times New Roman" pitchFamily="18" charset="0"/>
              </a:rPr>
              <a:t>)</a:t>
            </a:r>
            <a:r>
              <a:rPr lang="en-US" altLang="zh-CN" sz="2000" dirty="0">
                <a:solidFill>
                  <a:srgbClr val="FFFF00"/>
                </a:solidFill>
                <a:latin typeface="Times New Roman" pitchFamily="18" charset="0"/>
                <a:cs typeface="Times New Roman" pitchFamily="18" charset="0"/>
              </a:rPr>
              <a:t>	</a:t>
            </a:r>
            <a:r>
              <a:rPr lang="en-US" altLang="zh-CN" sz="2000" dirty="0">
                <a:solidFill>
                  <a:srgbClr val="3366FF"/>
                </a:solidFill>
                <a:latin typeface="Times New Roman" pitchFamily="18" charset="0"/>
                <a:cs typeface="Times New Roman" pitchFamily="18" charset="0"/>
              </a:rPr>
              <a:t>// Array between first and </a:t>
            </a:r>
          </a:p>
          <a:p>
            <a:pPr>
              <a:lnSpc>
                <a:spcPct val="120000"/>
              </a:lnSpc>
              <a:tabLst>
                <a:tab pos="342900" algn="l"/>
                <a:tab pos="800100" algn="l"/>
                <a:tab pos="1320800" algn="l"/>
              </a:tabLst>
            </a:pPr>
            <a:r>
              <a:rPr lang="en-US" altLang="zh-CN" sz="2000" dirty="0">
                <a:solidFill>
                  <a:srgbClr val="3366FF"/>
                </a:solidFill>
                <a:latin typeface="Times New Roman" pitchFamily="18" charset="0"/>
                <a:cs typeface="Times New Roman" pitchFamily="18" charset="0"/>
              </a:rPr>
              <a:t>					//   </a:t>
            </a:r>
            <a:r>
              <a:rPr lang="en-US" altLang="zh-CN" sz="2000" dirty="0" err="1">
                <a:solidFill>
                  <a:srgbClr val="3366FF"/>
                </a:solidFill>
                <a:latin typeface="Times New Roman" pitchFamily="18" charset="0"/>
                <a:cs typeface="Times New Roman" pitchFamily="18" charset="0"/>
              </a:rPr>
              <a:t>splitPoint</a:t>
            </a:r>
            <a:r>
              <a:rPr lang="en-US" altLang="zh-CN" sz="2000" dirty="0">
                <a:solidFill>
                  <a:srgbClr val="3366FF"/>
                </a:solidFill>
                <a:latin typeface="Times New Roman" pitchFamily="18" charset="0"/>
                <a:cs typeface="Times New Roman" pitchFamily="18" charset="0"/>
              </a:rPr>
              <a:t>–1 &lt;= </a:t>
            </a:r>
            <a:r>
              <a:rPr lang="en-US" altLang="zh-CN" sz="2000" dirty="0" err="1">
                <a:solidFill>
                  <a:srgbClr val="3366FF"/>
                </a:solidFill>
                <a:latin typeface="Times New Roman" pitchFamily="18" charset="0"/>
                <a:cs typeface="Times New Roman" pitchFamily="18" charset="0"/>
              </a:rPr>
              <a:t>splitVal</a:t>
            </a:r>
            <a:endParaRPr lang="en-US" altLang="zh-CN" sz="2000" dirty="0">
              <a:solidFill>
                <a:srgbClr val="3366FF"/>
              </a:solidFill>
              <a:latin typeface="Times New Roman" pitchFamily="18" charset="0"/>
              <a:cs typeface="Times New Roman" pitchFamily="18" charset="0"/>
            </a:endParaRPr>
          </a:p>
          <a:p>
            <a:pPr>
              <a:lnSpc>
                <a:spcPct val="120000"/>
              </a:lnSpc>
              <a:tabLst>
                <a:tab pos="342900" algn="l"/>
                <a:tab pos="800100" algn="l"/>
                <a:tab pos="1320800" algn="l"/>
              </a:tabLst>
            </a:pPr>
            <a:r>
              <a:rPr lang="en-US" altLang="zh-CN" sz="2000" dirty="0">
                <a:solidFill>
                  <a:srgbClr val="3366FF"/>
                </a:solidFill>
                <a:latin typeface="Times New Roman" pitchFamily="18" charset="0"/>
                <a:cs typeface="Times New Roman" pitchFamily="18" charset="0"/>
              </a:rPr>
              <a:t>    					//  data[</a:t>
            </a:r>
            <a:r>
              <a:rPr lang="en-US" altLang="zh-CN" sz="2000" dirty="0" err="1">
                <a:solidFill>
                  <a:srgbClr val="3366FF"/>
                </a:solidFill>
                <a:latin typeface="Times New Roman" pitchFamily="18" charset="0"/>
                <a:cs typeface="Times New Roman" pitchFamily="18" charset="0"/>
              </a:rPr>
              <a:t>splitPoint</a:t>
            </a:r>
            <a:r>
              <a:rPr lang="en-US" altLang="zh-CN" sz="2000" dirty="0">
                <a:solidFill>
                  <a:srgbClr val="3366FF"/>
                </a:solidFill>
                <a:latin typeface="Times New Roman" pitchFamily="18" charset="0"/>
                <a:cs typeface="Times New Roman" pitchFamily="18" charset="0"/>
              </a:rPr>
              <a:t>] = </a:t>
            </a:r>
            <a:r>
              <a:rPr lang="en-US" altLang="zh-CN" sz="2000" dirty="0" err="1">
                <a:solidFill>
                  <a:srgbClr val="3366FF"/>
                </a:solidFill>
                <a:latin typeface="Times New Roman" pitchFamily="18" charset="0"/>
                <a:cs typeface="Times New Roman" pitchFamily="18" charset="0"/>
              </a:rPr>
              <a:t>splitVal</a:t>
            </a:r>
            <a:endParaRPr lang="en-US" altLang="zh-CN" sz="2000" dirty="0">
              <a:solidFill>
                <a:srgbClr val="3366FF"/>
              </a:solidFill>
              <a:latin typeface="Times New Roman" pitchFamily="18" charset="0"/>
              <a:cs typeface="Times New Roman" pitchFamily="18" charset="0"/>
            </a:endParaRPr>
          </a:p>
          <a:p>
            <a:pPr>
              <a:lnSpc>
                <a:spcPct val="120000"/>
              </a:lnSpc>
              <a:tabLst>
                <a:tab pos="342900" algn="l"/>
                <a:tab pos="800100" algn="l"/>
                <a:tab pos="1320800" algn="l"/>
              </a:tabLst>
            </a:pPr>
            <a:r>
              <a:rPr lang="en-US" altLang="zh-CN" sz="2000" dirty="0">
                <a:solidFill>
                  <a:srgbClr val="3366FF"/>
                </a:solidFill>
                <a:latin typeface="Times New Roman" pitchFamily="18" charset="0"/>
                <a:cs typeface="Times New Roman" pitchFamily="18" charset="0"/>
              </a:rPr>
              <a:t>					// Array between </a:t>
            </a:r>
            <a:r>
              <a:rPr lang="en-US" altLang="zh-CN" sz="2000" dirty="0" err="1">
                <a:solidFill>
                  <a:srgbClr val="3366FF"/>
                </a:solidFill>
                <a:latin typeface="Times New Roman" pitchFamily="18" charset="0"/>
                <a:cs typeface="Times New Roman" pitchFamily="18" charset="0"/>
              </a:rPr>
              <a:t>splitPoint</a:t>
            </a:r>
            <a:r>
              <a:rPr lang="en-US" altLang="zh-CN" sz="2000" dirty="0">
                <a:solidFill>
                  <a:srgbClr val="3366FF"/>
                </a:solidFill>
                <a:latin typeface="Times New Roman" pitchFamily="18" charset="0"/>
                <a:cs typeface="Times New Roman" pitchFamily="18" charset="0"/>
              </a:rPr>
              <a:t> + 1 </a:t>
            </a:r>
          </a:p>
          <a:p>
            <a:pPr>
              <a:lnSpc>
                <a:spcPct val="120000"/>
              </a:lnSpc>
              <a:tabLst>
                <a:tab pos="342900" algn="l"/>
                <a:tab pos="800100" algn="l"/>
                <a:tab pos="1320800" algn="l"/>
              </a:tabLst>
            </a:pPr>
            <a:r>
              <a:rPr lang="en-US" altLang="zh-CN" sz="2000" dirty="0">
                <a:solidFill>
                  <a:srgbClr val="3366FF"/>
                </a:solidFill>
                <a:latin typeface="Times New Roman" pitchFamily="18" charset="0"/>
                <a:cs typeface="Times New Roman" pitchFamily="18" charset="0"/>
              </a:rPr>
              <a:t>                                   	//   and last &gt; </a:t>
            </a:r>
            <a:r>
              <a:rPr lang="en-US" altLang="zh-CN" sz="2000" dirty="0" err="1">
                <a:solidFill>
                  <a:srgbClr val="3366FF"/>
                </a:solidFill>
                <a:latin typeface="Times New Roman" pitchFamily="18" charset="0"/>
                <a:cs typeface="Times New Roman" pitchFamily="18" charset="0"/>
              </a:rPr>
              <a:t>splitVal</a:t>
            </a:r>
            <a:endParaRPr lang="en-US" altLang="zh-CN" sz="2000" dirty="0">
              <a:solidFill>
                <a:srgbClr val="3366FF"/>
              </a:solidFill>
              <a:latin typeface="Times New Roman" pitchFamily="18" charset="0"/>
              <a:cs typeface="Times New Roman" pitchFamily="18" charset="0"/>
            </a:endParaRPr>
          </a:p>
          <a:p>
            <a:pPr>
              <a:lnSpc>
                <a:spcPct val="120000"/>
              </a:lnSpc>
              <a:tabLst>
                <a:tab pos="342900" algn="l"/>
                <a:tab pos="800100" algn="l"/>
                <a:tab pos="1320800" algn="l"/>
              </a:tabLst>
            </a:pPr>
            <a:r>
              <a:rPr lang="en-US" altLang="zh-CN" sz="2000" dirty="0">
                <a:latin typeface="Times New Roman" pitchFamily="18" charset="0"/>
                <a:cs typeface="Times New Roman" pitchFamily="18" charset="0"/>
              </a:rPr>
              <a:t>	Quicksort (first, </a:t>
            </a:r>
            <a:r>
              <a:rPr lang="en-US" altLang="zh-CN" sz="2000" dirty="0" err="1">
                <a:latin typeface="Times New Roman" pitchFamily="18" charset="0"/>
                <a:cs typeface="Times New Roman" pitchFamily="18" charset="0"/>
              </a:rPr>
              <a:t>splitPoint</a:t>
            </a:r>
            <a:r>
              <a:rPr lang="en-US" altLang="zh-CN" sz="2000" dirty="0">
                <a:latin typeface="Times New Roman" pitchFamily="18" charset="0"/>
                <a:cs typeface="Times New Roman" pitchFamily="18" charset="0"/>
              </a:rPr>
              <a:t> - </a:t>
            </a:r>
            <a:r>
              <a:rPr lang="en-US" altLang="zh-CN" sz="2000" i="0" dirty="0">
                <a:latin typeface="Times New Roman" pitchFamily="18" charset="0"/>
                <a:cs typeface="Times New Roman" pitchFamily="18" charset="0"/>
              </a:rPr>
              <a:t>1</a:t>
            </a:r>
            <a:r>
              <a:rPr lang="en-US" altLang="zh-CN" sz="2000" dirty="0">
                <a:latin typeface="Times New Roman" pitchFamily="18" charset="0"/>
                <a:cs typeface="Times New Roman" pitchFamily="18" charset="0"/>
              </a:rPr>
              <a:t>)</a:t>
            </a:r>
          </a:p>
          <a:p>
            <a:pPr>
              <a:lnSpc>
                <a:spcPct val="120000"/>
              </a:lnSpc>
              <a:tabLst>
                <a:tab pos="342900" algn="l"/>
                <a:tab pos="800100" algn="l"/>
                <a:tab pos="1320800" algn="l"/>
              </a:tabLst>
            </a:pPr>
            <a:r>
              <a:rPr lang="en-US" altLang="zh-CN" sz="2000" dirty="0">
                <a:latin typeface="Times New Roman" pitchFamily="18" charset="0"/>
                <a:cs typeface="Times New Roman" pitchFamily="18" charset="0"/>
              </a:rPr>
              <a:t>	Quicksort (</a:t>
            </a:r>
            <a:r>
              <a:rPr lang="en-US" altLang="zh-CN" sz="2000" dirty="0" err="1">
                <a:latin typeface="Times New Roman" pitchFamily="18" charset="0"/>
                <a:cs typeface="Times New Roman" pitchFamily="18" charset="0"/>
              </a:rPr>
              <a:t>splitPoint</a:t>
            </a:r>
            <a:r>
              <a:rPr lang="en-US" altLang="zh-CN" sz="2000" dirty="0">
                <a:latin typeface="Times New Roman" pitchFamily="18" charset="0"/>
                <a:cs typeface="Times New Roman" pitchFamily="18" charset="0"/>
              </a:rPr>
              <a:t> + </a:t>
            </a:r>
            <a:r>
              <a:rPr lang="en-US" altLang="zh-CN" sz="2000" i="0" dirty="0">
                <a:latin typeface="Times New Roman" pitchFamily="18" charset="0"/>
                <a:cs typeface="Times New Roman" pitchFamily="18" charset="0"/>
              </a:rPr>
              <a:t>1</a:t>
            </a:r>
            <a:r>
              <a:rPr lang="en-US" altLang="zh-CN" sz="2000" dirty="0">
                <a:latin typeface="Times New Roman" pitchFamily="18" charset="0"/>
                <a:cs typeface="Times New Roman" pitchFamily="18" charset="0"/>
              </a:rPr>
              <a:t>, last)</a:t>
            </a:r>
            <a:endParaRPr lang="en-US" altLang="zh-CN" dirty="0">
              <a:latin typeface="Times New Roman" pitchFamily="18" charset="0"/>
              <a:cs typeface="Times New Roman" pitchFamily="18" charset="0"/>
            </a:endParaRPr>
          </a:p>
        </p:txBody>
      </p:sp>
      <p:sp>
        <p:nvSpPr>
          <p:cNvPr id="71683" name="Rectangle 4"/>
          <p:cNvSpPr>
            <a:spLocks noGrp="1" noChangeArrowheads="1"/>
          </p:cNvSpPr>
          <p:nvPr>
            <p:ph type="title"/>
          </p:nvPr>
        </p:nvSpPr>
        <p:spPr>
          <a:xfrm>
            <a:off x="457200" y="76200"/>
            <a:ext cx="8229600" cy="1143000"/>
          </a:xfrm>
        </p:spPr>
        <p:txBody>
          <a:bodyPr/>
          <a:lstStyle/>
          <a:p>
            <a:pPr eaLnBrk="1" hangingPunct="1"/>
            <a:r>
              <a:rPr lang="en-US" altLang="zh-CN" smtClean="0">
                <a:latin typeface="Times New Roman" pitchFamily="18" charset="0"/>
                <a:ea typeface="宋体" pitchFamily="2" charset="-122"/>
                <a:cs typeface="Times New Roman" pitchFamily="18" charset="0"/>
              </a:rPr>
              <a:t>7.6</a:t>
            </a:r>
            <a:r>
              <a:rPr lang="en-US" altLang="zh-CN" smtClean="0">
                <a:latin typeface="宋体" pitchFamily="2" charset="-122"/>
                <a:ea typeface="宋体" pitchFamily="2" charset="-122"/>
                <a:cs typeface="Times New Roman" pitchFamily="18" charset="0"/>
              </a:rPr>
              <a:t> </a:t>
            </a:r>
            <a:r>
              <a:rPr lang="zh-CN" altLang="en-US" smtClean="0">
                <a:latin typeface="宋体" pitchFamily="2" charset="-122"/>
                <a:ea typeface="宋体" pitchFamily="2" charset="-122"/>
                <a:cs typeface="Times New Roman" pitchFamily="18" charset="0"/>
              </a:rPr>
              <a:t>递归算法</a:t>
            </a:r>
            <a:r>
              <a:rPr lang="en-US" altLang="zh-CN" smtClean="0">
                <a:latin typeface="宋体" pitchFamily="2" charset="-122"/>
                <a:ea typeface="宋体" pitchFamily="2" charset="-122"/>
                <a:cs typeface="Times New Roman" pitchFamily="18" charset="0"/>
              </a:rPr>
              <a:t>—</a:t>
            </a:r>
            <a:r>
              <a:rPr lang="zh-CN" altLang="en-US" smtClean="0">
                <a:latin typeface="宋体" pitchFamily="2" charset="-122"/>
                <a:ea typeface="宋体" pitchFamily="2" charset="-122"/>
                <a:cs typeface="Times New Roman" pitchFamily="18" charset="0"/>
              </a:rPr>
              <a:t>快速排序</a:t>
            </a:r>
            <a:endParaRPr lang="en-US" altLang="zh-CN" smtClean="0">
              <a:latin typeface="宋体" pitchFamily="2" charset="-122"/>
              <a:ea typeface="宋体" pitchFamily="2" charset="-122"/>
              <a:cs typeface="Times New Roman" pitchFamily="18" charset="0"/>
            </a:endParaRPr>
          </a:p>
        </p:txBody>
      </p:sp>
      <p:sp>
        <p:nvSpPr>
          <p:cNvPr id="71684"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969B1F49-1D1E-433A-A901-59E0E10BD1FE}" type="slidenum">
              <a:rPr lang="en-US" altLang="zh-CN" sz="1400" i="0">
                <a:latin typeface="Times New Roman" pitchFamily="18" charset="0"/>
              </a:rPr>
              <a:pPr/>
              <a:t>67</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3" descr="c09p292b"/>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3" y="1101725"/>
            <a:ext cx="7265987"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Picture 4" descr="c09p293b"/>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913" y="2625725"/>
            <a:ext cx="731520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Picture 5" descr="c09p293c"/>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100" y="3997325"/>
            <a:ext cx="7315200"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Rectangle 4"/>
          <p:cNvSpPr>
            <a:spLocks noGrp="1" noChangeArrowheads="1"/>
          </p:cNvSpPr>
          <p:nvPr>
            <p:ph type="title"/>
          </p:nvPr>
        </p:nvSpPr>
        <p:spPr>
          <a:xfrm>
            <a:off x="457200" y="0"/>
            <a:ext cx="8229600" cy="1143000"/>
          </a:xfrm>
        </p:spPr>
        <p:txBody>
          <a:bodyPr/>
          <a:lstStyle/>
          <a:p>
            <a:pPr eaLnBrk="1" hangingPunct="1"/>
            <a:r>
              <a:rPr lang="en-US" altLang="zh-CN" smtClean="0">
                <a:latin typeface="Times New Roman" pitchFamily="18" charset="0"/>
                <a:ea typeface="宋体" pitchFamily="2" charset="-122"/>
                <a:cs typeface="Times New Roman" pitchFamily="18" charset="0"/>
              </a:rPr>
              <a:t>7.6</a:t>
            </a:r>
            <a:r>
              <a:rPr lang="en-US" altLang="zh-CN" smtClean="0">
                <a:latin typeface="宋体" pitchFamily="2" charset="-122"/>
                <a:ea typeface="宋体" pitchFamily="2" charset="-122"/>
                <a:cs typeface="Times New Roman" pitchFamily="18" charset="0"/>
              </a:rPr>
              <a:t> </a:t>
            </a:r>
            <a:r>
              <a:rPr lang="zh-CN" altLang="en-US" smtClean="0">
                <a:latin typeface="宋体" pitchFamily="2" charset="-122"/>
                <a:ea typeface="宋体" pitchFamily="2" charset="-122"/>
                <a:cs typeface="Times New Roman" pitchFamily="18" charset="0"/>
              </a:rPr>
              <a:t>递归算法</a:t>
            </a:r>
            <a:r>
              <a:rPr lang="en-US" altLang="zh-CN" smtClean="0">
                <a:latin typeface="宋体" pitchFamily="2" charset="-122"/>
                <a:ea typeface="宋体" pitchFamily="2" charset="-122"/>
                <a:cs typeface="Times New Roman" pitchFamily="18" charset="0"/>
              </a:rPr>
              <a:t>—</a:t>
            </a:r>
            <a:r>
              <a:rPr lang="zh-CN" altLang="en-US" smtClean="0">
                <a:latin typeface="宋体" pitchFamily="2" charset="-122"/>
                <a:ea typeface="宋体" pitchFamily="2" charset="-122"/>
                <a:cs typeface="Times New Roman" pitchFamily="18" charset="0"/>
              </a:rPr>
              <a:t>快速排序</a:t>
            </a:r>
            <a:endParaRPr lang="en-US" altLang="zh-CN" smtClean="0">
              <a:latin typeface="宋体" pitchFamily="2" charset="-122"/>
              <a:ea typeface="宋体" pitchFamily="2" charset="-122"/>
              <a:cs typeface="Times New Roman" pitchFamily="18" charset="0"/>
            </a:endParaRPr>
          </a:p>
        </p:txBody>
      </p:sp>
      <p:sp>
        <p:nvSpPr>
          <p:cNvPr id="72710"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D8214D52-A4DD-40E1-A7D1-F524A5E542CE}" type="slidenum">
              <a:rPr lang="en-US" altLang="zh-CN" sz="1400" i="0">
                <a:latin typeface="Times New Roman" pitchFamily="18" charset="0"/>
              </a:rPr>
              <a:pPr/>
              <a:t>68</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4"/>
          <p:cNvSpPr txBox="1">
            <a:spLocks noChangeArrowheads="1"/>
          </p:cNvSpPr>
          <p:nvPr/>
        </p:nvSpPr>
        <p:spPr bwMode="auto">
          <a:xfrm>
            <a:off x="228600" y="5791200"/>
            <a:ext cx="3581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endParaRPr lang="zh-CN" altLang="zh-CN" sz="1400" b="1">
              <a:solidFill>
                <a:srgbClr val="000000"/>
              </a:solidFill>
              <a:latin typeface="Times" charset="0"/>
            </a:endParaRPr>
          </a:p>
        </p:txBody>
      </p:sp>
      <p:sp>
        <p:nvSpPr>
          <p:cNvPr id="73731" name="Rectangle 5"/>
          <p:cNvSpPr>
            <a:spLocks noChangeArrowheads="1"/>
          </p:cNvSpPr>
          <p:nvPr/>
        </p:nvSpPr>
        <p:spPr bwMode="auto">
          <a:xfrm>
            <a:off x="609600" y="1143000"/>
            <a:ext cx="8153400" cy="472440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p>
            <a:pPr>
              <a:lnSpc>
                <a:spcPct val="120000"/>
              </a:lnSpc>
              <a:tabLst>
                <a:tab pos="342900" algn="l"/>
                <a:tab pos="635000" algn="l"/>
                <a:tab pos="1028700" algn="l"/>
              </a:tabLst>
            </a:pPr>
            <a:r>
              <a:rPr lang="en-US" altLang="zh-CN" sz="2000" u="sng" dirty="0">
                <a:solidFill>
                  <a:srgbClr val="008000"/>
                </a:solidFill>
                <a:latin typeface="Times New Roman" pitchFamily="18" charset="0"/>
                <a:cs typeface="Times New Roman" pitchFamily="18" charset="0"/>
              </a:rPr>
              <a:t>Split(</a:t>
            </a:r>
            <a:r>
              <a:rPr lang="en-US" altLang="zh-CN" sz="2000" u="sng" dirty="0" err="1">
                <a:solidFill>
                  <a:srgbClr val="008000"/>
                </a:solidFill>
                <a:latin typeface="Times New Roman" pitchFamily="18" charset="0"/>
                <a:cs typeface="Times New Roman" pitchFamily="18" charset="0"/>
              </a:rPr>
              <a:t>splitVal</a:t>
            </a:r>
            <a:r>
              <a:rPr lang="en-US" altLang="zh-CN" sz="2000" u="sng" dirty="0">
                <a:solidFill>
                  <a:srgbClr val="008000"/>
                </a:solidFill>
                <a:latin typeface="Times New Roman" pitchFamily="18" charset="0"/>
                <a:cs typeface="Times New Roman" pitchFamily="18" charset="0"/>
              </a:rPr>
              <a:t>)</a:t>
            </a:r>
          </a:p>
          <a:p>
            <a:pPr>
              <a:lnSpc>
                <a:spcPct val="120000"/>
              </a:lnSpc>
              <a:tabLst>
                <a:tab pos="342900" algn="l"/>
                <a:tab pos="635000" algn="l"/>
                <a:tab pos="1028700" algn="l"/>
              </a:tabLst>
            </a:pPr>
            <a:r>
              <a:rPr lang="en-US" altLang="zh-CN" sz="2000" dirty="0">
                <a:latin typeface="Times New Roman" pitchFamily="18" charset="0"/>
                <a:cs typeface="Times New Roman" pitchFamily="18" charset="0"/>
              </a:rPr>
              <a:t>Set left to first + 1</a:t>
            </a:r>
          </a:p>
          <a:p>
            <a:pPr>
              <a:lnSpc>
                <a:spcPct val="120000"/>
              </a:lnSpc>
              <a:tabLst>
                <a:tab pos="342900" algn="l"/>
                <a:tab pos="635000" algn="l"/>
                <a:tab pos="1028700" algn="l"/>
              </a:tabLst>
            </a:pPr>
            <a:r>
              <a:rPr lang="en-US" altLang="zh-CN" sz="2000" dirty="0">
                <a:latin typeface="Times New Roman" pitchFamily="18" charset="0"/>
                <a:cs typeface="Times New Roman" pitchFamily="18" charset="0"/>
              </a:rPr>
              <a:t>Set right to last</a:t>
            </a:r>
          </a:p>
          <a:p>
            <a:pPr>
              <a:lnSpc>
                <a:spcPct val="120000"/>
              </a:lnSpc>
              <a:tabLst>
                <a:tab pos="342900" algn="l"/>
                <a:tab pos="635000" algn="l"/>
                <a:tab pos="1028700" algn="l"/>
              </a:tabLst>
            </a:pPr>
            <a:r>
              <a:rPr lang="en-US" altLang="zh-CN" sz="2000" dirty="0">
                <a:latin typeface="Times New Roman" pitchFamily="18" charset="0"/>
                <a:cs typeface="Times New Roman" pitchFamily="18" charset="0"/>
              </a:rPr>
              <a:t>WHILE (left &lt;= right)</a:t>
            </a:r>
          </a:p>
          <a:p>
            <a:pPr>
              <a:lnSpc>
                <a:spcPct val="120000"/>
              </a:lnSpc>
              <a:tabLst>
                <a:tab pos="342900" algn="l"/>
                <a:tab pos="635000" algn="l"/>
                <a:tab pos="1028700" algn="l"/>
              </a:tabLst>
            </a:pPr>
            <a:r>
              <a:rPr lang="en-US" altLang="zh-CN" sz="2000" dirty="0">
                <a:latin typeface="Times New Roman" pitchFamily="18" charset="0"/>
                <a:cs typeface="Times New Roman" pitchFamily="18" charset="0"/>
              </a:rPr>
              <a:t>    	Increment left until data[left] &gt; </a:t>
            </a:r>
            <a:r>
              <a:rPr lang="en-US" altLang="zh-CN" sz="2000" dirty="0" err="1">
                <a:latin typeface="Times New Roman" pitchFamily="18" charset="0"/>
                <a:cs typeface="Times New Roman" pitchFamily="18" charset="0"/>
              </a:rPr>
              <a:t>splitVal</a:t>
            </a:r>
            <a:r>
              <a:rPr lang="en-US" altLang="zh-CN" sz="2000" dirty="0">
                <a:latin typeface="Times New Roman" pitchFamily="18" charset="0"/>
                <a:cs typeface="Times New Roman" pitchFamily="18" charset="0"/>
              </a:rPr>
              <a:t> OR left &gt; right</a:t>
            </a:r>
          </a:p>
          <a:p>
            <a:pPr>
              <a:lnSpc>
                <a:spcPct val="120000"/>
              </a:lnSpc>
              <a:tabLst>
                <a:tab pos="342900" algn="l"/>
                <a:tab pos="635000" algn="l"/>
                <a:tab pos="1028700" algn="l"/>
              </a:tabLst>
            </a:pPr>
            <a:r>
              <a:rPr lang="en-US" altLang="zh-CN" sz="2000" dirty="0">
                <a:latin typeface="Times New Roman" pitchFamily="18" charset="0"/>
                <a:cs typeface="Times New Roman" pitchFamily="18" charset="0"/>
              </a:rPr>
              <a:t>    	Decrement right until data[right] &lt; </a:t>
            </a:r>
            <a:r>
              <a:rPr lang="en-US" altLang="zh-CN" sz="2000" dirty="0" err="1" smtClean="0">
                <a:latin typeface="Times New Roman" pitchFamily="18" charset="0"/>
                <a:cs typeface="Times New Roman" pitchFamily="18" charset="0"/>
              </a:rPr>
              <a:t>splitVal</a:t>
            </a:r>
            <a:r>
              <a:rPr lang="en-US" altLang="zh-CN" sz="2000" dirty="0" smtClean="0">
                <a:latin typeface="Times New Roman" pitchFamily="18" charset="0"/>
                <a:cs typeface="Times New Roman" pitchFamily="18" charset="0"/>
              </a:rPr>
              <a:t> OR </a:t>
            </a:r>
            <a:r>
              <a:rPr lang="en-US" altLang="zh-CN" sz="2000" dirty="0">
                <a:latin typeface="Times New Roman" pitchFamily="18" charset="0"/>
                <a:cs typeface="Times New Roman" pitchFamily="18" charset="0"/>
              </a:rPr>
              <a:t>left &gt; right</a:t>
            </a:r>
          </a:p>
          <a:p>
            <a:pPr>
              <a:lnSpc>
                <a:spcPct val="120000"/>
              </a:lnSpc>
              <a:tabLst>
                <a:tab pos="342900" algn="l"/>
                <a:tab pos="635000" algn="l"/>
                <a:tab pos="1028700" algn="l"/>
              </a:tabLst>
            </a:pPr>
            <a:r>
              <a:rPr lang="en-US" altLang="zh-CN" sz="2000" dirty="0">
                <a:latin typeface="Times New Roman" pitchFamily="18" charset="0"/>
                <a:cs typeface="Times New Roman" pitchFamily="18" charset="0"/>
              </a:rPr>
              <a:t>    	IF(left &lt; right)</a:t>
            </a:r>
          </a:p>
          <a:p>
            <a:pPr>
              <a:lnSpc>
                <a:spcPct val="120000"/>
              </a:lnSpc>
              <a:tabLst>
                <a:tab pos="342900" algn="l"/>
                <a:tab pos="635000" algn="l"/>
                <a:tab pos="1028700" algn="l"/>
              </a:tabLst>
            </a:pPr>
            <a:r>
              <a:rPr lang="en-US" altLang="zh-CN" sz="2000" dirty="0">
                <a:latin typeface="Times New Roman" pitchFamily="18" charset="0"/>
                <a:cs typeface="Times New Roman" pitchFamily="18" charset="0"/>
              </a:rPr>
              <a:t>        	Swap data[left] and data[right]</a:t>
            </a:r>
          </a:p>
          <a:p>
            <a:pPr>
              <a:lnSpc>
                <a:spcPct val="120000"/>
              </a:lnSpc>
              <a:tabLst>
                <a:tab pos="342900" algn="l"/>
                <a:tab pos="635000" algn="l"/>
                <a:tab pos="1028700" algn="l"/>
              </a:tabLst>
            </a:pPr>
            <a:r>
              <a:rPr lang="en-US" altLang="zh-CN" sz="2000" dirty="0">
                <a:latin typeface="Times New Roman" pitchFamily="18" charset="0"/>
                <a:cs typeface="Times New Roman" pitchFamily="18" charset="0"/>
              </a:rPr>
              <a:t>Set </a:t>
            </a:r>
            <a:r>
              <a:rPr lang="en-US" altLang="zh-CN" sz="2000" dirty="0" err="1">
                <a:latin typeface="Times New Roman" pitchFamily="18" charset="0"/>
                <a:cs typeface="Times New Roman" pitchFamily="18" charset="0"/>
              </a:rPr>
              <a:t>splitPoint</a:t>
            </a:r>
            <a:r>
              <a:rPr lang="en-US" altLang="zh-CN" sz="2000" dirty="0">
                <a:latin typeface="Times New Roman" pitchFamily="18" charset="0"/>
                <a:cs typeface="Times New Roman" pitchFamily="18" charset="0"/>
              </a:rPr>
              <a:t> to right</a:t>
            </a:r>
          </a:p>
          <a:p>
            <a:pPr>
              <a:lnSpc>
                <a:spcPct val="120000"/>
              </a:lnSpc>
              <a:tabLst>
                <a:tab pos="342900" algn="l"/>
                <a:tab pos="635000" algn="l"/>
                <a:tab pos="1028700" algn="l"/>
              </a:tabLst>
            </a:pPr>
            <a:r>
              <a:rPr lang="en-US" altLang="zh-CN" sz="2000" dirty="0">
                <a:solidFill>
                  <a:srgbClr val="FF0000"/>
                </a:solidFill>
                <a:latin typeface="Times New Roman" pitchFamily="18" charset="0"/>
                <a:cs typeface="Times New Roman" pitchFamily="18" charset="0"/>
              </a:rPr>
              <a:t>Swap data[first] and data[</a:t>
            </a:r>
            <a:r>
              <a:rPr lang="en-US" altLang="zh-CN" sz="2000" dirty="0" err="1">
                <a:solidFill>
                  <a:srgbClr val="FF0000"/>
                </a:solidFill>
                <a:latin typeface="Times New Roman" pitchFamily="18" charset="0"/>
                <a:cs typeface="Times New Roman" pitchFamily="18" charset="0"/>
              </a:rPr>
              <a:t>splitPoint</a:t>
            </a:r>
            <a:r>
              <a:rPr lang="en-US" altLang="zh-CN" sz="2000" dirty="0">
                <a:solidFill>
                  <a:srgbClr val="FF0000"/>
                </a:solidFill>
                <a:latin typeface="Times New Roman" pitchFamily="18" charset="0"/>
                <a:cs typeface="Times New Roman" pitchFamily="18" charset="0"/>
              </a:rPr>
              <a:t>]</a:t>
            </a:r>
            <a:endParaRPr lang="en-US" altLang="zh-CN" sz="2000" baseline="30000" dirty="0">
              <a:solidFill>
                <a:srgbClr val="FF0000"/>
              </a:solidFill>
              <a:latin typeface="Times New Roman" pitchFamily="18" charset="0"/>
              <a:cs typeface="Times New Roman" pitchFamily="18" charset="0"/>
            </a:endParaRPr>
          </a:p>
          <a:p>
            <a:pPr>
              <a:lnSpc>
                <a:spcPct val="120000"/>
              </a:lnSpc>
              <a:tabLst>
                <a:tab pos="342900" algn="l"/>
                <a:tab pos="635000" algn="l"/>
                <a:tab pos="1028700" algn="l"/>
              </a:tabLst>
            </a:pPr>
            <a:r>
              <a:rPr lang="en-US" altLang="zh-CN" sz="2000" dirty="0">
                <a:latin typeface="Times New Roman" pitchFamily="18" charset="0"/>
                <a:cs typeface="Times New Roman" pitchFamily="18" charset="0"/>
              </a:rPr>
              <a:t>Return </a:t>
            </a:r>
            <a:r>
              <a:rPr lang="en-US" altLang="zh-CN" sz="2000" dirty="0" err="1">
                <a:latin typeface="Times New Roman" pitchFamily="18" charset="0"/>
                <a:cs typeface="Times New Roman" pitchFamily="18" charset="0"/>
              </a:rPr>
              <a:t>splitPoint</a:t>
            </a:r>
            <a:endParaRPr lang="en-US" altLang="zh-CN" sz="2000" dirty="0">
              <a:latin typeface="Times New Roman" pitchFamily="18" charset="0"/>
              <a:cs typeface="Times New Roman" pitchFamily="18" charset="0"/>
            </a:endParaRPr>
          </a:p>
        </p:txBody>
      </p:sp>
      <p:sp>
        <p:nvSpPr>
          <p:cNvPr id="73732" name="Rectangle 4"/>
          <p:cNvSpPr>
            <a:spLocks noGrp="1" noChangeArrowheads="1"/>
          </p:cNvSpPr>
          <p:nvPr>
            <p:ph type="title"/>
          </p:nvPr>
        </p:nvSpPr>
        <p:spPr>
          <a:xfrm>
            <a:off x="457200" y="0"/>
            <a:ext cx="8229600" cy="1143000"/>
          </a:xfrm>
        </p:spPr>
        <p:txBody>
          <a:bodyPr/>
          <a:lstStyle/>
          <a:p>
            <a:pPr eaLnBrk="1" hangingPunct="1"/>
            <a:r>
              <a:rPr lang="en-US" altLang="zh-CN" smtClean="0">
                <a:latin typeface="Times New Roman" pitchFamily="18" charset="0"/>
                <a:ea typeface="宋体" pitchFamily="2" charset="-122"/>
                <a:cs typeface="Times New Roman" pitchFamily="18" charset="0"/>
              </a:rPr>
              <a:t>7.6</a:t>
            </a:r>
            <a:r>
              <a:rPr lang="en-US" altLang="zh-CN" smtClean="0">
                <a:latin typeface="宋体" pitchFamily="2" charset="-122"/>
                <a:ea typeface="宋体" pitchFamily="2" charset="-122"/>
                <a:cs typeface="Times New Roman" pitchFamily="18" charset="0"/>
              </a:rPr>
              <a:t> </a:t>
            </a:r>
            <a:r>
              <a:rPr lang="zh-CN" altLang="en-US" smtClean="0">
                <a:latin typeface="宋体" pitchFamily="2" charset="-122"/>
                <a:ea typeface="宋体" pitchFamily="2" charset="-122"/>
                <a:cs typeface="Times New Roman" pitchFamily="18" charset="0"/>
              </a:rPr>
              <a:t>递归算法</a:t>
            </a:r>
            <a:r>
              <a:rPr lang="en-US" altLang="zh-CN" smtClean="0">
                <a:latin typeface="宋体" pitchFamily="2" charset="-122"/>
                <a:ea typeface="宋体" pitchFamily="2" charset="-122"/>
                <a:cs typeface="Times New Roman" pitchFamily="18" charset="0"/>
              </a:rPr>
              <a:t>—</a:t>
            </a:r>
            <a:r>
              <a:rPr lang="zh-CN" altLang="en-US" smtClean="0">
                <a:latin typeface="宋体" pitchFamily="2" charset="-122"/>
                <a:ea typeface="宋体" pitchFamily="2" charset="-122"/>
                <a:cs typeface="Times New Roman" pitchFamily="18" charset="0"/>
              </a:rPr>
              <a:t>快速排序</a:t>
            </a:r>
            <a:endParaRPr lang="en-US" altLang="zh-CN" smtClean="0">
              <a:latin typeface="宋体" pitchFamily="2" charset="-122"/>
              <a:ea typeface="宋体" pitchFamily="2" charset="-122"/>
              <a:cs typeface="Times New Roman" pitchFamily="18" charset="0"/>
            </a:endParaRPr>
          </a:p>
        </p:txBody>
      </p:sp>
      <p:sp>
        <p:nvSpPr>
          <p:cNvPr id="73733"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CFE7BE52-4CF5-4770-A895-E2ABA757B128}" type="slidenum">
              <a:rPr lang="en-US" altLang="zh-CN" sz="1400" i="0">
                <a:latin typeface="Times New Roman" pitchFamily="18" charset="0"/>
              </a:rPr>
              <a:pPr/>
              <a:t>69</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1"/>
          </p:nvPr>
        </p:nvSpPr>
        <p:spPr>
          <a:xfrm>
            <a:off x="457200" y="1447800"/>
            <a:ext cx="8229600" cy="4495800"/>
          </a:xfrm>
        </p:spPr>
        <p:txBody>
          <a:bodyPr/>
          <a:lstStyle/>
          <a:p>
            <a:pPr eaLnBrk="1" hangingPunct="1">
              <a:buFontTx/>
              <a:buNone/>
              <a:tabLst>
                <a:tab pos="50800" algn="l"/>
              </a:tabLst>
            </a:pPr>
            <a:r>
              <a:rPr lang="zh-CN" altLang="en-US" sz="3600" i="1" dirty="0" smtClean="0">
                <a:latin typeface="宋体" pitchFamily="2" charset="-122"/>
                <a:ea typeface="宋体" pitchFamily="2" charset="-122"/>
              </a:rPr>
              <a:t>你是如何解决问题的？</a:t>
            </a:r>
            <a:endParaRPr lang="en-US" altLang="zh-CN" sz="3600" i="1" dirty="0" smtClean="0">
              <a:latin typeface="宋体" pitchFamily="2" charset="-122"/>
              <a:ea typeface="宋体" pitchFamily="2" charset="-122"/>
            </a:endParaRPr>
          </a:p>
          <a:p>
            <a:pPr eaLnBrk="1" hangingPunct="1">
              <a:buFontTx/>
              <a:buNone/>
              <a:tabLst>
                <a:tab pos="50800" algn="l"/>
              </a:tabLst>
            </a:pPr>
            <a:endParaRPr lang="en-US" altLang="zh-CN" i="1" dirty="0" smtClean="0">
              <a:latin typeface="宋体" pitchFamily="2" charset="-122"/>
              <a:ea typeface="宋体" pitchFamily="2" charset="-122"/>
            </a:endParaRPr>
          </a:p>
          <a:p>
            <a:pPr eaLnBrk="1" hangingPunct="1">
              <a:buFontTx/>
              <a:buNone/>
              <a:tabLst>
                <a:tab pos="50800" algn="l"/>
              </a:tabLst>
            </a:pPr>
            <a:r>
              <a:rPr lang="zh-CN" altLang="en-US" dirty="0" smtClean="0">
                <a:latin typeface="宋体" pitchFamily="2" charset="-122"/>
                <a:ea typeface="宋体" pitchFamily="2" charset="-122"/>
              </a:rPr>
              <a:t>了解问题</a:t>
            </a:r>
            <a:endParaRPr lang="en-US" altLang="zh-CN" dirty="0" smtClean="0">
              <a:latin typeface="宋体" pitchFamily="2" charset="-122"/>
              <a:ea typeface="宋体" pitchFamily="2" charset="-122"/>
            </a:endParaRPr>
          </a:p>
          <a:p>
            <a:pPr eaLnBrk="1" hangingPunct="1">
              <a:buFontTx/>
              <a:buNone/>
              <a:tabLst>
                <a:tab pos="50800" algn="l"/>
              </a:tabLst>
            </a:pPr>
            <a:r>
              <a:rPr lang="en-US" altLang="zh-CN" dirty="0" smtClean="0">
                <a:latin typeface="宋体" pitchFamily="2" charset="-122"/>
                <a:ea typeface="宋体" pitchFamily="2" charset="-122"/>
              </a:rPr>
              <a:t>			</a:t>
            </a:r>
            <a:r>
              <a:rPr lang="zh-CN" altLang="en-US" dirty="0" smtClean="0">
                <a:latin typeface="宋体" pitchFamily="2" charset="-122"/>
                <a:ea typeface="宋体" pitchFamily="2" charset="-122"/>
              </a:rPr>
              <a:t>制定计划</a:t>
            </a:r>
            <a:endParaRPr lang="en-US" altLang="zh-CN" dirty="0" smtClean="0">
              <a:latin typeface="宋体" pitchFamily="2" charset="-122"/>
              <a:ea typeface="宋体" pitchFamily="2" charset="-122"/>
            </a:endParaRPr>
          </a:p>
          <a:p>
            <a:pPr eaLnBrk="1" hangingPunct="1">
              <a:buFontTx/>
              <a:buNone/>
              <a:tabLst>
                <a:tab pos="50800" algn="l"/>
              </a:tabLst>
            </a:pPr>
            <a:r>
              <a:rPr lang="en-US" altLang="zh-CN" dirty="0" smtClean="0">
                <a:latin typeface="宋体" pitchFamily="2" charset="-122"/>
                <a:ea typeface="宋体" pitchFamily="2" charset="-122"/>
              </a:rPr>
              <a:t>				</a:t>
            </a:r>
            <a:r>
              <a:rPr lang="zh-CN" altLang="en-US" dirty="0" smtClean="0">
                <a:latin typeface="宋体" pitchFamily="2" charset="-122"/>
                <a:ea typeface="宋体" pitchFamily="2" charset="-122"/>
              </a:rPr>
              <a:t>执行计划</a:t>
            </a:r>
            <a:endParaRPr lang="en-US" altLang="zh-CN" dirty="0" smtClean="0">
              <a:latin typeface="宋体" pitchFamily="2" charset="-122"/>
              <a:ea typeface="宋体" pitchFamily="2" charset="-122"/>
            </a:endParaRPr>
          </a:p>
          <a:p>
            <a:pPr eaLnBrk="1" hangingPunct="1">
              <a:buFontTx/>
              <a:buNone/>
              <a:tabLst>
                <a:tab pos="50800" algn="l"/>
              </a:tabLst>
            </a:pPr>
            <a:r>
              <a:rPr lang="en-US" altLang="zh-CN" dirty="0" smtClean="0">
                <a:latin typeface="宋体" pitchFamily="2" charset="-122"/>
                <a:ea typeface="宋体" pitchFamily="2" charset="-122"/>
              </a:rPr>
              <a:t>					</a:t>
            </a:r>
            <a:r>
              <a:rPr lang="zh-CN" altLang="en-US" dirty="0" smtClean="0">
                <a:latin typeface="宋体" pitchFamily="2" charset="-122"/>
                <a:ea typeface="宋体" pitchFamily="2" charset="-122"/>
              </a:rPr>
              <a:t>分析得到的解决方案</a:t>
            </a:r>
            <a:endParaRPr lang="en-US" altLang="zh-CN" dirty="0" smtClean="0">
              <a:latin typeface="宋体" pitchFamily="2" charset="-122"/>
              <a:ea typeface="宋体" pitchFamily="2" charset="-122"/>
            </a:endParaRPr>
          </a:p>
        </p:txBody>
      </p:sp>
      <p:sp>
        <p:nvSpPr>
          <p:cNvPr id="2"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4A8533BA-D355-4B05-83E4-75FE1CD29C8D}" type="slidenum">
              <a:rPr lang="en-US" altLang="zh-CN" sz="1400" i="0">
                <a:latin typeface="Times New Roman" pitchFamily="18" charset="0"/>
              </a:rPr>
              <a:pPr/>
              <a:t>7</a:t>
            </a:fld>
            <a:endParaRPr lang="en-US" altLang="zh-CN" sz="1400" i="0" dirty="0">
              <a:latin typeface="Times New Roman" pitchFamily="18" charset="0"/>
            </a:endParaRPr>
          </a:p>
        </p:txBody>
      </p:sp>
      <p:sp>
        <p:nvSpPr>
          <p:cNvPr id="8196" name="Rectangle 2"/>
          <p:cNvSpPr>
            <a:spLocks noGrp="1" noChangeArrowheads="1"/>
          </p:cNvSpPr>
          <p:nvPr>
            <p:ph type="title"/>
          </p:nvPr>
        </p:nvSpPr>
        <p:spPr>
          <a:xfrm>
            <a:off x="381000" y="76200"/>
            <a:ext cx="8229600" cy="1143000"/>
          </a:xfrm>
        </p:spPr>
        <p:txBody>
          <a:bodyPr/>
          <a:lstStyle/>
          <a:p>
            <a:pPr eaLnBrk="1" hangingPunct="1"/>
            <a:r>
              <a:rPr lang="en-US" altLang="zh-CN" dirty="0" smtClean="0">
                <a:solidFill>
                  <a:schemeClr val="tx1"/>
                </a:solidFill>
                <a:latin typeface="Times New Roman" pitchFamily="18" charset="0"/>
                <a:ea typeface="宋体" pitchFamily="2" charset="-122"/>
                <a:cs typeface="Times New Roman" pitchFamily="18" charset="0"/>
              </a:rPr>
              <a:t>7.1</a:t>
            </a:r>
            <a:r>
              <a:rPr lang="en-US" altLang="zh-CN" dirty="0" smtClean="0">
                <a:solidFill>
                  <a:schemeClr val="tx1"/>
                </a:solidFill>
                <a:latin typeface="宋体" pitchFamily="2" charset="-122"/>
                <a:ea typeface="宋体" pitchFamily="2" charset="-122"/>
                <a:cs typeface="Times New Roman" pitchFamily="18" charset="0"/>
              </a:rPr>
              <a:t> </a:t>
            </a:r>
            <a:r>
              <a:rPr lang="zh-CN" altLang="en-US" smtClean="0">
                <a:solidFill>
                  <a:schemeClr val="tx1"/>
                </a:solidFill>
                <a:latin typeface="宋体" pitchFamily="2" charset="-122"/>
                <a:ea typeface="宋体" pitchFamily="2" charset="-122"/>
                <a:cs typeface="Times New Roman" pitchFamily="18" charset="0"/>
              </a:rPr>
              <a:t>如何解决问题</a:t>
            </a:r>
            <a:r>
              <a:rPr lang="en-US" altLang="zh-CN" dirty="0" smtClean="0">
                <a:solidFill>
                  <a:schemeClr val="tx1"/>
                </a:solidFill>
                <a:latin typeface="宋体" pitchFamily="2" charset="-122"/>
                <a:ea typeface="宋体" pitchFamily="2" charset="-122"/>
                <a:cs typeface="Times New Roman" pitchFamily="18" charset="0"/>
              </a:rPr>
              <a:t>—</a:t>
            </a:r>
            <a:r>
              <a:rPr lang="zh-CN" altLang="en-US" smtClean="0">
                <a:solidFill>
                  <a:schemeClr val="tx1"/>
                </a:solidFill>
                <a:latin typeface="宋体" pitchFamily="2" charset="-122"/>
                <a:ea typeface="宋体" pitchFamily="2" charset="-122"/>
                <a:cs typeface="Times New Roman" pitchFamily="18" charset="0"/>
              </a:rPr>
              <a:t>提出问题</a:t>
            </a:r>
            <a:endParaRPr lang="en-US" altLang="zh-CN" dirty="0" smtClean="0">
              <a:solidFill>
                <a:schemeClr val="tx1"/>
              </a:solidFill>
              <a:latin typeface="宋体" pitchFamily="2" charset="-122"/>
              <a:ea typeface="宋体" pitchFamily="2"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95">
                                            <p:txEl>
                                              <p:pRg st="2" end="2"/>
                                            </p:txEl>
                                          </p:spTgt>
                                        </p:tgtEl>
                                        <p:attrNameLst>
                                          <p:attrName>style.visibility</p:attrName>
                                        </p:attrNameLst>
                                      </p:cBhvr>
                                      <p:to>
                                        <p:strVal val="visible"/>
                                      </p:to>
                                    </p:set>
                                    <p:anim calcmode="lin" valueType="num">
                                      <p:cBhvr additive="base">
                                        <p:cTn id="7" dur="500" fill="hold"/>
                                        <p:tgtEl>
                                          <p:spTgt spid="819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5">
                                            <p:txEl>
                                              <p:pRg st="3" end="3"/>
                                            </p:txEl>
                                          </p:spTgt>
                                        </p:tgtEl>
                                        <p:attrNameLst>
                                          <p:attrName>style.visibility</p:attrName>
                                        </p:attrNameLst>
                                      </p:cBhvr>
                                      <p:to>
                                        <p:strVal val="visible"/>
                                      </p:to>
                                    </p:set>
                                    <p:anim calcmode="lin" valueType="num">
                                      <p:cBhvr additive="base">
                                        <p:cTn id="13" dur="500" fill="hold"/>
                                        <p:tgtEl>
                                          <p:spTgt spid="819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95">
                                            <p:txEl>
                                              <p:pRg st="4" end="4"/>
                                            </p:txEl>
                                          </p:spTgt>
                                        </p:tgtEl>
                                        <p:attrNameLst>
                                          <p:attrName>style.visibility</p:attrName>
                                        </p:attrNameLst>
                                      </p:cBhvr>
                                      <p:to>
                                        <p:strVal val="visible"/>
                                      </p:to>
                                    </p:set>
                                    <p:anim calcmode="lin" valueType="num">
                                      <p:cBhvr additive="base">
                                        <p:cTn id="19" dur="500" fill="hold"/>
                                        <p:tgtEl>
                                          <p:spTgt spid="819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195">
                                            <p:txEl>
                                              <p:pRg st="5" end="5"/>
                                            </p:txEl>
                                          </p:spTgt>
                                        </p:tgtEl>
                                        <p:attrNameLst>
                                          <p:attrName>style.visibility</p:attrName>
                                        </p:attrNameLst>
                                      </p:cBhvr>
                                      <p:to>
                                        <p:strVal val="visible"/>
                                      </p:to>
                                    </p:set>
                                    <p:anim calcmode="lin" valueType="num">
                                      <p:cBhvr additive="base">
                                        <p:cTn id="25" dur="500" fill="hold"/>
                                        <p:tgtEl>
                                          <p:spTgt spid="8195">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19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7"/>
          <p:cNvSpPr txBox="1">
            <a:spLocks noChangeArrowheads="1"/>
          </p:cNvSpPr>
          <p:nvPr/>
        </p:nvSpPr>
        <p:spPr bwMode="auto">
          <a:xfrm>
            <a:off x="609600" y="58674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spcBef>
                <a:spcPct val="50000"/>
              </a:spcBef>
            </a:pPr>
            <a:endParaRPr lang="zh-CN" altLang="zh-CN">
              <a:solidFill>
                <a:srgbClr val="000000"/>
              </a:solidFill>
              <a:latin typeface="Times" charset="0"/>
            </a:endParaRPr>
          </a:p>
        </p:txBody>
      </p:sp>
      <p:pic>
        <p:nvPicPr>
          <p:cNvPr id="7475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250" y="896938"/>
            <a:ext cx="4757738" cy="321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6"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6150" y="4122738"/>
            <a:ext cx="4668838" cy="212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Rectangle 4"/>
          <p:cNvSpPr>
            <a:spLocks noGrp="1" noChangeArrowheads="1"/>
          </p:cNvSpPr>
          <p:nvPr>
            <p:ph type="title"/>
          </p:nvPr>
        </p:nvSpPr>
        <p:spPr>
          <a:xfrm>
            <a:off x="457200" y="0"/>
            <a:ext cx="8229600" cy="1143000"/>
          </a:xfrm>
        </p:spPr>
        <p:txBody>
          <a:bodyPr/>
          <a:lstStyle/>
          <a:p>
            <a:pPr eaLnBrk="1" hangingPunct="1"/>
            <a:r>
              <a:rPr lang="en-US" altLang="zh-CN" smtClean="0">
                <a:latin typeface="Times New Roman" pitchFamily="18" charset="0"/>
                <a:ea typeface="宋体" pitchFamily="2" charset="-122"/>
                <a:cs typeface="Times New Roman" pitchFamily="18" charset="0"/>
              </a:rPr>
              <a:t>7.6</a:t>
            </a:r>
            <a:r>
              <a:rPr lang="en-US" altLang="zh-CN" smtClean="0">
                <a:latin typeface="宋体" pitchFamily="2" charset="-122"/>
                <a:ea typeface="宋体" pitchFamily="2" charset="-122"/>
                <a:cs typeface="Times New Roman" pitchFamily="18" charset="0"/>
              </a:rPr>
              <a:t> </a:t>
            </a:r>
            <a:r>
              <a:rPr lang="zh-CN" altLang="en-US" smtClean="0">
                <a:latin typeface="宋体" pitchFamily="2" charset="-122"/>
                <a:ea typeface="宋体" pitchFamily="2" charset="-122"/>
                <a:cs typeface="Times New Roman" pitchFamily="18" charset="0"/>
              </a:rPr>
              <a:t>递归算法</a:t>
            </a:r>
            <a:r>
              <a:rPr lang="en-US" altLang="zh-CN" smtClean="0">
                <a:latin typeface="宋体" pitchFamily="2" charset="-122"/>
                <a:ea typeface="宋体" pitchFamily="2" charset="-122"/>
                <a:cs typeface="Times New Roman" pitchFamily="18" charset="0"/>
              </a:rPr>
              <a:t>—</a:t>
            </a:r>
            <a:r>
              <a:rPr lang="zh-CN" altLang="en-US" smtClean="0">
                <a:latin typeface="宋体" pitchFamily="2" charset="-122"/>
                <a:ea typeface="宋体" pitchFamily="2" charset="-122"/>
                <a:cs typeface="Times New Roman" pitchFamily="18" charset="0"/>
              </a:rPr>
              <a:t>快速排序</a:t>
            </a:r>
            <a:endParaRPr lang="en-US" altLang="zh-CN" smtClean="0">
              <a:latin typeface="宋体" pitchFamily="2" charset="-122"/>
              <a:ea typeface="宋体" pitchFamily="2" charset="-122"/>
              <a:cs typeface="Times New Roman" pitchFamily="18" charset="0"/>
            </a:endParaRPr>
          </a:p>
        </p:txBody>
      </p:sp>
      <p:sp>
        <p:nvSpPr>
          <p:cNvPr id="74758"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11DE0E2D-7714-4356-A9E4-2C97D3D95D39}" type="slidenum">
              <a:rPr lang="en-US" altLang="zh-CN" sz="1400" i="0">
                <a:latin typeface="Times New Roman" pitchFamily="18" charset="0"/>
              </a:rPr>
              <a:pPr/>
              <a:t>70</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457200" y="152400"/>
            <a:ext cx="8229600" cy="838200"/>
          </a:xfrm>
        </p:spPr>
        <p:txBody>
          <a:bodyPr/>
          <a:lstStyle/>
          <a:p>
            <a:pPr eaLnBrk="1" hangingPunct="1"/>
            <a:r>
              <a:rPr lang="en-US" altLang="zh-CN" b="0" smtClean="0">
                <a:latin typeface="Times New Roman" pitchFamily="18" charset="0"/>
                <a:ea typeface="宋体" pitchFamily="2" charset="-122"/>
                <a:cs typeface="Times New Roman" pitchFamily="18" charset="0"/>
              </a:rPr>
              <a:t>7.7</a:t>
            </a:r>
            <a:r>
              <a:rPr lang="zh-CN" altLang="en-US" b="0" smtClean="0">
                <a:latin typeface="Times New Roman" pitchFamily="18" charset="0"/>
                <a:ea typeface="宋体" pitchFamily="2" charset="-122"/>
                <a:cs typeface="Times New Roman" pitchFamily="18" charset="0"/>
              </a:rPr>
              <a:t>几个重要思想</a:t>
            </a:r>
            <a:endParaRPr lang="en-US" altLang="zh-CN" smtClean="0">
              <a:latin typeface="Times New Roman" pitchFamily="18" charset="0"/>
              <a:ea typeface="宋体" pitchFamily="2" charset="-122"/>
              <a:cs typeface="Times New Roman" pitchFamily="18" charset="0"/>
            </a:endParaRPr>
          </a:p>
        </p:txBody>
      </p:sp>
      <p:sp>
        <p:nvSpPr>
          <p:cNvPr id="77827" name="Rectangle 3"/>
          <p:cNvSpPr>
            <a:spLocks noGrp="1" noChangeArrowheads="1"/>
          </p:cNvSpPr>
          <p:nvPr>
            <p:ph idx="1"/>
          </p:nvPr>
        </p:nvSpPr>
        <p:spPr>
          <a:xfrm>
            <a:off x="304800" y="1143000"/>
            <a:ext cx="8610600" cy="5029200"/>
          </a:xfrm>
        </p:spPr>
        <p:txBody>
          <a:bodyPr/>
          <a:lstStyle/>
          <a:p>
            <a:pPr marL="0" indent="0" algn="just" eaLnBrk="1" hangingPunct="1">
              <a:lnSpc>
                <a:spcPct val="150000"/>
              </a:lnSpc>
              <a:buFontTx/>
              <a:buNone/>
              <a:defRPr/>
            </a:pPr>
            <a:r>
              <a:rPr lang="zh-CN" altLang="en-US" sz="2800" b="1" dirty="0" smtClean="0">
                <a:solidFill>
                  <a:srgbClr val="3333FF"/>
                </a:solidFill>
                <a:latin typeface="宋体" pitchFamily="2" charset="-122"/>
                <a:ea typeface="宋体" pitchFamily="2" charset="-122"/>
              </a:rPr>
              <a:t>信息隐蔽</a:t>
            </a:r>
            <a:r>
              <a:rPr lang="en-US" altLang="zh-CN" sz="2800" b="1" dirty="0" smtClean="0">
                <a:solidFill>
                  <a:srgbClr val="3333FF"/>
                </a:solidFill>
                <a:latin typeface="Times New Roman" pitchFamily="18" charset="0"/>
                <a:ea typeface="宋体" pitchFamily="2" charset="-122"/>
                <a:cs typeface="Times New Roman" pitchFamily="18" charset="0"/>
              </a:rPr>
              <a:t>(Information hiding):</a:t>
            </a:r>
            <a:r>
              <a:rPr lang="zh-CN" altLang="en-US" sz="2800" dirty="0" smtClean="0">
                <a:latin typeface="宋体" pitchFamily="2" charset="-122"/>
                <a:ea typeface="宋体" pitchFamily="2" charset="-122"/>
              </a:rPr>
              <a:t>隐藏模块</a:t>
            </a:r>
            <a:r>
              <a:rPr lang="zh-CN" altLang="en-US" sz="2800" dirty="0">
                <a:latin typeface="宋体" pitchFamily="2" charset="-122"/>
                <a:ea typeface="宋体" pitchFamily="2" charset="-122"/>
              </a:rPr>
              <a:t>的</a:t>
            </a:r>
            <a:r>
              <a:rPr lang="zh-CN" altLang="en-US" sz="2800" dirty="0" smtClean="0">
                <a:latin typeface="宋体" pitchFamily="2" charset="-122"/>
                <a:ea typeface="宋体" pitchFamily="2" charset="-122"/>
              </a:rPr>
              <a:t>细节以控制对这些细节的访问的做法。</a:t>
            </a:r>
          </a:p>
          <a:p>
            <a:pPr marL="0" indent="0" algn="just" eaLnBrk="1" hangingPunct="1">
              <a:lnSpc>
                <a:spcPct val="150000"/>
              </a:lnSpc>
              <a:buFontTx/>
              <a:buNone/>
              <a:defRPr/>
            </a:pPr>
            <a:r>
              <a:rPr lang="zh-CN" altLang="en-US" sz="2800" b="1" dirty="0" smtClean="0">
                <a:solidFill>
                  <a:srgbClr val="3333FF"/>
                </a:solidFill>
                <a:latin typeface="宋体" pitchFamily="2" charset="-122"/>
                <a:ea typeface="宋体" pitchFamily="2" charset="-122"/>
              </a:rPr>
              <a:t>抽象</a:t>
            </a:r>
            <a:r>
              <a:rPr lang="en-US" altLang="zh-CN" sz="2800" b="1" dirty="0" smtClean="0">
                <a:solidFill>
                  <a:srgbClr val="3333FF"/>
                </a:solidFill>
                <a:latin typeface="Times New Roman" pitchFamily="18" charset="0"/>
                <a:ea typeface="宋体" pitchFamily="2" charset="-122"/>
                <a:cs typeface="Times New Roman" pitchFamily="18" charset="0"/>
              </a:rPr>
              <a:t>(abstraction):</a:t>
            </a:r>
            <a:r>
              <a:rPr lang="zh-CN" altLang="en-US" sz="2800" dirty="0" smtClean="0">
                <a:latin typeface="宋体" pitchFamily="2" charset="-122"/>
                <a:ea typeface="宋体" pitchFamily="2" charset="-122"/>
              </a:rPr>
              <a:t>复杂系统的</a:t>
            </a:r>
            <a:r>
              <a:rPr lang="zh-CN" altLang="en-US" sz="2800" dirty="0">
                <a:latin typeface="宋体" pitchFamily="2" charset="-122"/>
                <a:ea typeface="宋体" pitchFamily="2" charset="-122"/>
              </a:rPr>
              <a:t>一种</a:t>
            </a:r>
            <a:r>
              <a:rPr lang="zh-CN" altLang="en-US" sz="2800" dirty="0" smtClean="0">
                <a:latin typeface="宋体" pitchFamily="2" charset="-122"/>
                <a:ea typeface="宋体" pitchFamily="2" charset="-122"/>
              </a:rPr>
              <a:t>模型，只包括对观察者来说必需的细节。</a:t>
            </a:r>
            <a:endParaRPr lang="en-US" altLang="zh-CN" sz="2800" dirty="0" smtClean="0">
              <a:latin typeface="宋体" pitchFamily="2" charset="-122"/>
              <a:ea typeface="宋体" pitchFamily="2" charset="-122"/>
            </a:endParaRPr>
          </a:p>
          <a:p>
            <a:pPr algn="just" eaLnBrk="1" hangingPunct="1">
              <a:buFontTx/>
              <a:buNone/>
              <a:defRPr/>
            </a:pPr>
            <a:endParaRPr lang="zh-CN" altLang="en-US" sz="2800" dirty="0" smtClean="0">
              <a:latin typeface="宋体" pitchFamily="2" charset="-122"/>
              <a:ea typeface="宋体" pitchFamily="2" charset="-122"/>
            </a:endParaRPr>
          </a:p>
          <a:p>
            <a:pPr marL="0" indent="0" algn="just" eaLnBrk="1" hangingPunct="1">
              <a:lnSpc>
                <a:spcPct val="150000"/>
              </a:lnSpc>
              <a:buFontTx/>
              <a:buNone/>
              <a:defRPr/>
            </a:pPr>
            <a:r>
              <a:rPr lang="zh-CN" altLang="en-US" sz="2800" dirty="0" smtClean="0">
                <a:solidFill>
                  <a:srgbClr val="FF0000"/>
                </a:solidFill>
                <a:latin typeface="宋体" pitchFamily="2" charset="-122"/>
                <a:ea typeface="宋体" pitchFamily="2" charset="-122"/>
              </a:rPr>
              <a:t>信息隐蔽</a:t>
            </a:r>
            <a:r>
              <a:rPr lang="zh-CN" altLang="en-US" sz="2800" dirty="0" smtClean="0">
                <a:latin typeface="宋体" pitchFamily="2" charset="-122"/>
                <a:ea typeface="宋体" pitchFamily="2" charset="-122"/>
              </a:rPr>
              <a:t>是隐藏细节的做法，</a:t>
            </a:r>
            <a:r>
              <a:rPr lang="zh-CN" altLang="en-US" sz="2800" dirty="0" smtClean="0">
                <a:solidFill>
                  <a:srgbClr val="FF0000"/>
                </a:solidFill>
                <a:latin typeface="宋体" pitchFamily="2" charset="-122"/>
                <a:ea typeface="宋体" pitchFamily="2" charset="-122"/>
              </a:rPr>
              <a:t>抽象</a:t>
            </a:r>
            <a:r>
              <a:rPr lang="zh-CN" altLang="en-US" sz="2800" dirty="0" smtClean="0">
                <a:latin typeface="宋体" pitchFamily="2" charset="-122"/>
                <a:ea typeface="宋体" pitchFamily="2" charset="-122"/>
              </a:rPr>
              <a:t>则是隐藏细节后的结果。</a:t>
            </a:r>
            <a:endParaRPr lang="en-US" altLang="zh-CN" sz="2800" dirty="0" smtClean="0">
              <a:latin typeface="宋体" pitchFamily="2" charset="-122"/>
              <a:ea typeface="宋体" pitchFamily="2" charset="-122"/>
            </a:endParaRPr>
          </a:p>
        </p:txBody>
      </p:sp>
      <p:sp>
        <p:nvSpPr>
          <p:cNvPr id="75780"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8E8EB069-8FA3-448E-A7DF-EF94F9E83D35}" type="slidenum">
              <a:rPr lang="en-US" altLang="zh-CN" sz="1400" i="0">
                <a:latin typeface="Times New Roman" pitchFamily="18" charset="0"/>
              </a:rPr>
              <a:pPr/>
              <a:t>71</a:t>
            </a:fld>
            <a:endParaRPr lang="en-US" altLang="zh-CN" sz="1400" i="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7827">
                                            <p:txEl>
                                              <p:pRg st="1" end="1"/>
                                            </p:txEl>
                                          </p:spTgt>
                                        </p:tgtEl>
                                        <p:attrNameLst>
                                          <p:attrName>style.visibility</p:attrName>
                                        </p:attrNameLst>
                                      </p:cBhvr>
                                      <p:to>
                                        <p:strVal val="visible"/>
                                      </p:to>
                                    </p:set>
                                    <p:anim calcmode="lin" valueType="num">
                                      <p:cBhvr additive="base">
                                        <p:cTn id="7" dur="500" fill="hold"/>
                                        <p:tgtEl>
                                          <p:spTgt spid="7782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78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7827">
                                            <p:txEl>
                                              <p:pRg st="3" end="3"/>
                                            </p:txEl>
                                          </p:spTgt>
                                        </p:tgtEl>
                                        <p:attrNameLst>
                                          <p:attrName>style.visibility</p:attrName>
                                        </p:attrNameLst>
                                      </p:cBhvr>
                                      <p:to>
                                        <p:strVal val="visible"/>
                                      </p:to>
                                    </p:set>
                                    <p:anim calcmode="lin" valueType="num">
                                      <p:cBhvr additive="base">
                                        <p:cTn id="13" dur="500" fill="hold"/>
                                        <p:tgtEl>
                                          <p:spTgt spid="7782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782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4" descr="17606_02_0094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066800"/>
            <a:ext cx="5740400" cy="389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3" name="Rectangle 5"/>
          <p:cNvSpPr>
            <a:spLocks noChangeArrowheads="1"/>
          </p:cNvSpPr>
          <p:nvPr/>
        </p:nvSpPr>
        <p:spPr bwMode="auto">
          <a:xfrm>
            <a:off x="1066800" y="5486400"/>
            <a:ext cx="7010400" cy="533400"/>
          </a:xfrm>
          <a:prstGeom prst="rect">
            <a:avLst/>
          </a:prstGeom>
          <a:solidFill>
            <a:schemeClr val="accent1"/>
          </a:solidFill>
          <a:ln w="9525">
            <a:solidFill>
              <a:schemeClr val="tx1"/>
            </a:solidFill>
            <a:miter lim="800000"/>
            <a:headEnd/>
            <a:tailEnd/>
          </a:ln>
        </p:spPr>
        <p:txBody>
          <a:bodyPr wrap="none" anchor="ctr"/>
          <a:lstStyle/>
          <a:p>
            <a:pPr algn="ctr"/>
            <a:r>
              <a:rPr lang="zh-CN" altLang="en-US" sz="2000">
                <a:latin typeface="宋体" pitchFamily="2" charset="-122"/>
                <a:ea typeface="宋体" pitchFamily="2" charset="-122"/>
              </a:rPr>
              <a:t>抽象是人们管理复杂性最强大的工具！</a:t>
            </a:r>
            <a:endParaRPr lang="en-US" altLang="zh-CN" sz="2000">
              <a:latin typeface="宋体" pitchFamily="2" charset="-122"/>
              <a:ea typeface="宋体" pitchFamily="2" charset="-122"/>
            </a:endParaRPr>
          </a:p>
        </p:txBody>
      </p:sp>
      <p:sp>
        <p:nvSpPr>
          <p:cNvPr id="76804" name="Rectangle 2"/>
          <p:cNvSpPr>
            <a:spLocks noGrp="1" noChangeArrowheads="1"/>
          </p:cNvSpPr>
          <p:nvPr>
            <p:ph type="title"/>
          </p:nvPr>
        </p:nvSpPr>
        <p:spPr>
          <a:xfrm>
            <a:off x="533400" y="0"/>
            <a:ext cx="8229600" cy="838200"/>
          </a:xfrm>
        </p:spPr>
        <p:txBody>
          <a:bodyPr/>
          <a:lstStyle/>
          <a:p>
            <a:pPr eaLnBrk="1" hangingPunct="1"/>
            <a:r>
              <a:rPr lang="en-US" altLang="zh-CN" b="0" smtClean="0">
                <a:latin typeface="Times New Roman" pitchFamily="18" charset="0"/>
                <a:ea typeface="宋体" pitchFamily="2" charset="-122"/>
                <a:cs typeface="Times New Roman" pitchFamily="18" charset="0"/>
              </a:rPr>
              <a:t>7.7</a:t>
            </a:r>
            <a:r>
              <a:rPr lang="zh-CN" altLang="en-US" b="0" smtClean="0">
                <a:latin typeface="Times New Roman" pitchFamily="18" charset="0"/>
                <a:ea typeface="宋体" pitchFamily="2" charset="-122"/>
                <a:cs typeface="Times New Roman" pitchFamily="18" charset="0"/>
              </a:rPr>
              <a:t>几个重要思想</a:t>
            </a:r>
            <a:endParaRPr lang="en-US" altLang="zh-CN" smtClean="0">
              <a:latin typeface="Times New Roman" pitchFamily="18" charset="0"/>
              <a:ea typeface="宋体" pitchFamily="2" charset="-122"/>
              <a:cs typeface="Times New Roman" pitchFamily="18" charset="0"/>
            </a:endParaRPr>
          </a:p>
        </p:txBody>
      </p:sp>
      <p:sp>
        <p:nvSpPr>
          <p:cNvPr id="76805"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6CB73A47-8E17-4693-92EC-B213C980472E}" type="slidenum">
              <a:rPr lang="en-US" altLang="zh-CN" sz="1400" i="0">
                <a:latin typeface="Times New Roman" pitchFamily="18" charset="0"/>
              </a:rPr>
              <a:pPr/>
              <a:t>72</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5"/>
          <p:cNvSpPr>
            <a:spLocks noGrp="1" noChangeArrowheads="1"/>
          </p:cNvSpPr>
          <p:nvPr>
            <p:ph idx="1"/>
          </p:nvPr>
        </p:nvSpPr>
        <p:spPr>
          <a:xfrm>
            <a:off x="457200" y="1676400"/>
            <a:ext cx="8229600" cy="3200400"/>
          </a:xfrm>
        </p:spPr>
        <p:txBody>
          <a:bodyPr/>
          <a:lstStyle/>
          <a:p>
            <a:pPr marL="90488" lvl="1" indent="1588" eaLnBrk="1" hangingPunct="1">
              <a:lnSpc>
                <a:spcPct val="150000"/>
              </a:lnSpc>
              <a:spcBef>
                <a:spcPts val="600"/>
              </a:spcBef>
              <a:buFontTx/>
              <a:buNone/>
            </a:pPr>
            <a:r>
              <a:rPr lang="zh-CN" altLang="en-US" b="1" smtClean="0">
                <a:solidFill>
                  <a:srgbClr val="3333FF"/>
                </a:solidFill>
                <a:latin typeface="宋体" pitchFamily="2" charset="-122"/>
                <a:ea typeface="宋体" pitchFamily="2" charset="-122"/>
              </a:rPr>
              <a:t>数据抽象：</a:t>
            </a:r>
            <a:r>
              <a:rPr lang="zh-CN" altLang="en-US" smtClean="0">
                <a:latin typeface="宋体" pitchFamily="2" charset="-122"/>
                <a:ea typeface="宋体" pitchFamily="2" charset="-122"/>
              </a:rPr>
              <a:t>将数据的逻辑视图与其实现分离。</a:t>
            </a:r>
          </a:p>
          <a:p>
            <a:pPr marL="90488" lvl="1" indent="1588" eaLnBrk="1" hangingPunct="1">
              <a:lnSpc>
                <a:spcPct val="150000"/>
              </a:lnSpc>
              <a:spcBef>
                <a:spcPts val="600"/>
              </a:spcBef>
              <a:buFontTx/>
              <a:buNone/>
            </a:pPr>
            <a:r>
              <a:rPr lang="zh-CN" altLang="en-US" b="1" smtClean="0">
                <a:solidFill>
                  <a:srgbClr val="3333FF"/>
                </a:solidFill>
                <a:latin typeface="宋体" pitchFamily="2" charset="-122"/>
                <a:ea typeface="宋体" pitchFamily="2" charset="-122"/>
              </a:rPr>
              <a:t>程序抽象：</a:t>
            </a:r>
            <a:r>
              <a:rPr lang="zh-CN" altLang="en-US" smtClean="0">
                <a:latin typeface="宋体" pitchFamily="2" charset="-122"/>
                <a:ea typeface="宋体" pitchFamily="2" charset="-122"/>
              </a:rPr>
              <a:t>将行动的逻辑视图与其实施分开。</a:t>
            </a:r>
          </a:p>
          <a:p>
            <a:pPr marL="90488" lvl="1" indent="1588" eaLnBrk="1" hangingPunct="1">
              <a:lnSpc>
                <a:spcPct val="150000"/>
              </a:lnSpc>
              <a:spcBef>
                <a:spcPts val="600"/>
              </a:spcBef>
              <a:buFontTx/>
              <a:buNone/>
            </a:pPr>
            <a:r>
              <a:rPr lang="zh-CN" altLang="en-US" b="1" smtClean="0">
                <a:solidFill>
                  <a:srgbClr val="3333FF"/>
                </a:solidFill>
                <a:latin typeface="宋体" pitchFamily="2" charset="-122"/>
                <a:ea typeface="宋体" pitchFamily="2" charset="-122"/>
              </a:rPr>
              <a:t>控制抽象：</a:t>
            </a:r>
            <a:r>
              <a:rPr lang="zh-CN" altLang="en-US" smtClean="0">
                <a:latin typeface="宋体" pitchFamily="2" charset="-122"/>
                <a:ea typeface="宋体" pitchFamily="2" charset="-122"/>
              </a:rPr>
              <a:t>将控制结构的逻辑视图与其实现分离。</a:t>
            </a:r>
            <a:endParaRPr lang="en-US" altLang="zh-CN" smtClean="0">
              <a:latin typeface="宋体" pitchFamily="2" charset="-122"/>
              <a:ea typeface="宋体" pitchFamily="2" charset="-122"/>
            </a:endParaRPr>
          </a:p>
          <a:p>
            <a:pPr marL="90488" lvl="1" indent="1588" eaLnBrk="1" hangingPunct="1">
              <a:lnSpc>
                <a:spcPct val="150000"/>
              </a:lnSpc>
              <a:spcBef>
                <a:spcPts val="600"/>
              </a:spcBef>
              <a:buFontTx/>
              <a:buNone/>
            </a:pPr>
            <a:r>
              <a:rPr lang="zh-CN" altLang="en-US" b="1" smtClean="0">
                <a:solidFill>
                  <a:srgbClr val="3333FF"/>
                </a:solidFill>
                <a:latin typeface="宋体" pitchFamily="2" charset="-122"/>
                <a:ea typeface="宋体" pitchFamily="2" charset="-122"/>
              </a:rPr>
              <a:t>控制结构：</a:t>
            </a:r>
            <a:r>
              <a:rPr lang="zh-CN" altLang="en-US" smtClean="0">
                <a:latin typeface="宋体" pitchFamily="2" charset="-122"/>
                <a:ea typeface="宋体" pitchFamily="2" charset="-122"/>
              </a:rPr>
              <a:t>用于改变正常的顺序控制流的语句。</a:t>
            </a:r>
            <a:endParaRPr lang="en-US" altLang="zh-CN" smtClean="0">
              <a:latin typeface="宋体" pitchFamily="2" charset="-122"/>
              <a:ea typeface="宋体" pitchFamily="2" charset="-122"/>
            </a:endParaRPr>
          </a:p>
        </p:txBody>
      </p:sp>
      <p:sp>
        <p:nvSpPr>
          <p:cNvPr id="77827" name="Rectangle 2"/>
          <p:cNvSpPr>
            <a:spLocks noGrp="1" noChangeArrowheads="1"/>
          </p:cNvSpPr>
          <p:nvPr>
            <p:ph type="title"/>
          </p:nvPr>
        </p:nvSpPr>
        <p:spPr>
          <a:xfrm>
            <a:off x="533400" y="228600"/>
            <a:ext cx="8229600" cy="838200"/>
          </a:xfrm>
        </p:spPr>
        <p:txBody>
          <a:bodyPr/>
          <a:lstStyle/>
          <a:p>
            <a:pPr eaLnBrk="1" hangingPunct="1"/>
            <a:r>
              <a:rPr lang="en-US" altLang="zh-CN" b="0" smtClean="0">
                <a:latin typeface="Times New Roman" pitchFamily="18" charset="0"/>
                <a:ea typeface="宋体" pitchFamily="2" charset="-122"/>
                <a:cs typeface="Times New Roman" pitchFamily="18" charset="0"/>
              </a:rPr>
              <a:t>7.7</a:t>
            </a:r>
            <a:r>
              <a:rPr lang="zh-CN" altLang="en-US" b="0" smtClean="0">
                <a:latin typeface="Times New Roman" pitchFamily="18" charset="0"/>
                <a:ea typeface="宋体" pitchFamily="2" charset="-122"/>
                <a:cs typeface="Times New Roman" pitchFamily="18" charset="0"/>
              </a:rPr>
              <a:t>几个重要思想</a:t>
            </a:r>
            <a:endParaRPr lang="en-US" altLang="zh-CN" smtClean="0">
              <a:latin typeface="Times New Roman" pitchFamily="18" charset="0"/>
              <a:ea typeface="宋体" pitchFamily="2" charset="-122"/>
              <a:cs typeface="Times New Roman" pitchFamily="18" charset="0"/>
            </a:endParaRPr>
          </a:p>
        </p:txBody>
      </p:sp>
      <p:sp>
        <p:nvSpPr>
          <p:cNvPr id="77828"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6FD1C02B-9814-4B51-B13C-72D236D4E4E2}" type="slidenum">
              <a:rPr lang="en-US" altLang="zh-CN" sz="1400" i="0">
                <a:latin typeface="Times New Roman" pitchFamily="18" charset="0"/>
              </a:rPr>
              <a:pPr/>
              <a:t>73</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p:cNvSpPr>
            <a:spLocks noGrp="1" noChangeArrowheads="1"/>
          </p:cNvSpPr>
          <p:nvPr>
            <p:ph idx="1"/>
          </p:nvPr>
        </p:nvSpPr>
        <p:spPr>
          <a:xfrm>
            <a:off x="304800" y="1143000"/>
            <a:ext cx="8534400" cy="4953000"/>
          </a:xfrm>
        </p:spPr>
        <p:txBody>
          <a:bodyPr/>
          <a:lstStyle/>
          <a:p>
            <a:pPr algn="just" eaLnBrk="1" hangingPunct="1">
              <a:buFontTx/>
              <a:buNone/>
            </a:pPr>
            <a:r>
              <a:rPr lang="zh-CN" altLang="en-US" b="1" dirty="0" smtClean="0">
                <a:solidFill>
                  <a:srgbClr val="3333FF"/>
                </a:solidFill>
                <a:latin typeface="宋体" pitchFamily="2" charset="-122"/>
                <a:ea typeface="宋体" pitchFamily="2" charset="-122"/>
              </a:rPr>
              <a:t>事物命名</a:t>
            </a:r>
            <a:endParaRPr lang="en-US" altLang="zh-CN" b="1" dirty="0" smtClean="0">
              <a:solidFill>
                <a:srgbClr val="3333FF"/>
              </a:solidFill>
              <a:latin typeface="宋体" pitchFamily="2" charset="-122"/>
              <a:ea typeface="宋体" pitchFamily="2" charset="-122"/>
            </a:endParaRPr>
          </a:p>
          <a:p>
            <a:pPr algn="just" eaLnBrk="1" hangingPunct="1">
              <a:lnSpc>
                <a:spcPct val="150000"/>
              </a:lnSpc>
              <a:buFontTx/>
              <a:buNone/>
            </a:pPr>
            <a:r>
              <a:rPr lang="zh-CN" altLang="en-US" sz="2800" dirty="0" smtClean="0">
                <a:solidFill>
                  <a:srgbClr val="3333FF"/>
                </a:solidFill>
                <a:latin typeface="宋体" pitchFamily="2" charset="-122"/>
                <a:ea typeface="宋体" pitchFamily="2" charset="-122"/>
              </a:rPr>
              <a:t>标识符</a:t>
            </a:r>
            <a:r>
              <a:rPr lang="en-US" altLang="zh-CN" sz="2800" dirty="0" smtClean="0">
                <a:latin typeface="宋体" pitchFamily="2" charset="-122"/>
                <a:ea typeface="宋体" pitchFamily="2" charset="-122"/>
              </a:rPr>
              <a:t>—</a:t>
            </a:r>
            <a:r>
              <a:rPr lang="zh-CN" altLang="en-US" sz="2800" dirty="0" smtClean="0">
                <a:latin typeface="宋体" pitchFamily="2" charset="-122"/>
                <a:ea typeface="宋体" pitchFamily="2" charset="-122"/>
              </a:rPr>
              <a:t>给数据和过程取名字，通过这个名字，可以</a:t>
            </a:r>
            <a:endParaRPr lang="en-US" altLang="zh-CN" sz="2800" dirty="0" smtClean="0">
              <a:latin typeface="宋体" pitchFamily="2" charset="-122"/>
              <a:ea typeface="宋体" pitchFamily="2" charset="-122"/>
            </a:endParaRPr>
          </a:p>
          <a:p>
            <a:pPr lvl="1" algn="just" eaLnBrk="1" hangingPunct="1">
              <a:lnSpc>
                <a:spcPct val="150000"/>
              </a:lnSpc>
            </a:pPr>
            <a:r>
              <a:rPr lang="zh-CN" altLang="en-US" dirty="0" smtClean="0">
                <a:latin typeface="宋体" pitchFamily="2" charset="-122"/>
                <a:ea typeface="宋体" pitchFamily="2" charset="-122"/>
              </a:rPr>
              <a:t>我们访问数据并读取名字，</a:t>
            </a:r>
            <a:r>
              <a:rPr lang="en-US" altLang="zh-CN" i="1" dirty="0" smtClean="0">
                <a:latin typeface="Times New Roman" pitchFamily="18" charset="0"/>
                <a:ea typeface="宋体" pitchFamily="2" charset="-122"/>
                <a:cs typeface="Times New Roman" pitchFamily="18" charset="0"/>
              </a:rPr>
              <a:t>Set </a:t>
            </a:r>
            <a:r>
              <a:rPr lang="en-US" altLang="zh-CN" i="1" dirty="0" smtClean="0">
                <a:solidFill>
                  <a:srgbClr val="FF0000"/>
                </a:solidFill>
                <a:latin typeface="Times New Roman" pitchFamily="18" charset="0"/>
                <a:ea typeface="宋体" pitchFamily="2" charset="-122"/>
                <a:cs typeface="Times New Roman" pitchFamily="18" charset="0"/>
              </a:rPr>
              <a:t>count</a:t>
            </a:r>
            <a:r>
              <a:rPr lang="en-US" altLang="zh-CN" i="1" dirty="0" smtClean="0">
                <a:latin typeface="Times New Roman" pitchFamily="18" charset="0"/>
                <a:ea typeface="宋体" pitchFamily="2" charset="-122"/>
                <a:cs typeface="Times New Roman" pitchFamily="18" charset="0"/>
              </a:rPr>
              <a:t> to </a:t>
            </a:r>
            <a:r>
              <a:rPr lang="en-US" altLang="zh-CN" i="1" dirty="0" smtClean="0">
                <a:solidFill>
                  <a:srgbClr val="FF0000"/>
                </a:solidFill>
                <a:latin typeface="Times New Roman" pitchFamily="18" charset="0"/>
                <a:ea typeface="宋体" pitchFamily="2" charset="-122"/>
                <a:cs typeface="Times New Roman" pitchFamily="18" charset="0"/>
              </a:rPr>
              <a:t>count</a:t>
            </a:r>
            <a:r>
              <a:rPr lang="en-US" altLang="zh-CN" i="1" dirty="0" smtClean="0">
                <a:latin typeface="Times New Roman" pitchFamily="18" charset="0"/>
                <a:ea typeface="宋体" pitchFamily="2" charset="-122"/>
                <a:cs typeface="Times New Roman" pitchFamily="18" charset="0"/>
              </a:rPr>
              <a:t> + </a:t>
            </a:r>
            <a:r>
              <a:rPr lang="en-US" altLang="zh-CN" dirty="0" smtClean="0">
                <a:latin typeface="Times New Roman" pitchFamily="18" charset="0"/>
                <a:ea typeface="宋体" pitchFamily="2" charset="-122"/>
                <a:cs typeface="Times New Roman" pitchFamily="18" charset="0"/>
              </a:rPr>
              <a:t>1</a:t>
            </a:r>
            <a:r>
              <a:rPr lang="zh-CN" altLang="en-US" dirty="0" smtClean="0">
                <a:latin typeface="Times New Roman" pitchFamily="18" charset="0"/>
                <a:ea typeface="宋体" pitchFamily="2" charset="-122"/>
                <a:cs typeface="Times New Roman" pitchFamily="18" charset="0"/>
              </a:rPr>
              <a:t>；</a:t>
            </a:r>
            <a:endParaRPr lang="en-US" altLang="zh-CN" dirty="0" smtClean="0">
              <a:latin typeface="Times New Roman" pitchFamily="18" charset="0"/>
              <a:ea typeface="宋体" pitchFamily="2" charset="-122"/>
              <a:cs typeface="Times New Roman" pitchFamily="18" charset="0"/>
            </a:endParaRPr>
          </a:p>
          <a:p>
            <a:pPr lvl="1" algn="just" eaLnBrk="1" hangingPunct="1">
              <a:lnSpc>
                <a:spcPct val="150000"/>
              </a:lnSpc>
            </a:pPr>
            <a:r>
              <a:rPr lang="zh-CN" altLang="en-US" dirty="0" smtClean="0">
                <a:latin typeface="宋体" pitchFamily="2" charset="-122"/>
                <a:ea typeface="宋体" pitchFamily="2" charset="-122"/>
              </a:rPr>
              <a:t>执行操作</a:t>
            </a:r>
            <a:r>
              <a:rPr lang="en-US" altLang="zh-CN" dirty="0" smtClean="0">
                <a:solidFill>
                  <a:srgbClr val="FF0000"/>
                </a:solidFill>
                <a:latin typeface="Times New Roman" pitchFamily="18" charset="0"/>
                <a:ea typeface="宋体" pitchFamily="2" charset="-122"/>
              </a:rPr>
              <a:t>Split</a:t>
            </a:r>
            <a:r>
              <a:rPr lang="en-US" altLang="zh-CN" dirty="0" smtClean="0">
                <a:latin typeface="Times New Roman" pitchFamily="18" charset="0"/>
                <a:ea typeface="宋体" pitchFamily="2" charset="-122"/>
              </a:rPr>
              <a:t>(split </a:t>
            </a:r>
            <a:r>
              <a:rPr lang="en-US" altLang="zh-CN" i="1" dirty="0" smtClean="0">
                <a:latin typeface="Times New Roman" pitchFamily="18" charset="0"/>
                <a:ea typeface="宋体" pitchFamily="2" charset="-122"/>
              </a:rPr>
              <a:t>Val</a:t>
            </a:r>
            <a:r>
              <a:rPr lang="en-US" altLang="zh-CN" dirty="0" smtClean="0">
                <a:latin typeface="Times New Roman" pitchFamily="18" charset="0"/>
                <a:ea typeface="宋体" pitchFamily="2" charset="-122"/>
              </a:rPr>
              <a:t>)</a:t>
            </a:r>
            <a:r>
              <a:rPr lang="zh-CN" altLang="en-US" dirty="0" smtClean="0">
                <a:latin typeface="Times New Roman" pitchFamily="18" charset="0"/>
                <a:ea typeface="宋体" pitchFamily="2" charset="-122"/>
              </a:rPr>
              <a:t>；</a:t>
            </a:r>
            <a:endParaRPr lang="en-US" altLang="zh-CN" dirty="0" smtClean="0">
              <a:latin typeface="Times New Roman" pitchFamily="18" charset="0"/>
              <a:ea typeface="宋体" pitchFamily="2" charset="-122"/>
            </a:endParaRPr>
          </a:p>
          <a:p>
            <a:pPr algn="just" eaLnBrk="1" hangingPunct="1">
              <a:lnSpc>
                <a:spcPct val="150000"/>
              </a:lnSpc>
              <a:buFontTx/>
              <a:buNone/>
            </a:pPr>
            <a:r>
              <a:rPr lang="zh-CN" altLang="en-US" sz="2800" dirty="0" smtClean="0">
                <a:latin typeface="宋体" pitchFamily="2" charset="-122"/>
                <a:ea typeface="宋体" pitchFamily="2" charset="-122"/>
              </a:rPr>
              <a:t>给数据和过程命名是一种抽象的形式。</a:t>
            </a:r>
            <a:endParaRPr lang="en-US" altLang="zh-CN" sz="2800" dirty="0" smtClean="0">
              <a:latin typeface="宋体" pitchFamily="2" charset="-122"/>
              <a:ea typeface="宋体" pitchFamily="2" charset="-122"/>
            </a:endParaRPr>
          </a:p>
        </p:txBody>
      </p:sp>
      <p:sp>
        <p:nvSpPr>
          <p:cNvPr id="78851" name="Rectangle 2"/>
          <p:cNvSpPr>
            <a:spLocks noGrp="1" noChangeArrowheads="1"/>
          </p:cNvSpPr>
          <p:nvPr>
            <p:ph type="title"/>
          </p:nvPr>
        </p:nvSpPr>
        <p:spPr>
          <a:xfrm>
            <a:off x="533400" y="152400"/>
            <a:ext cx="8229600" cy="838200"/>
          </a:xfrm>
        </p:spPr>
        <p:txBody>
          <a:bodyPr/>
          <a:lstStyle/>
          <a:p>
            <a:pPr eaLnBrk="1" hangingPunct="1"/>
            <a:r>
              <a:rPr lang="en-US" altLang="zh-CN" b="0" smtClean="0">
                <a:latin typeface="Times New Roman" pitchFamily="18" charset="0"/>
                <a:ea typeface="宋体" pitchFamily="2" charset="-122"/>
                <a:cs typeface="Times New Roman" pitchFamily="18" charset="0"/>
              </a:rPr>
              <a:t>7.7</a:t>
            </a:r>
            <a:r>
              <a:rPr lang="zh-CN" altLang="en-US" b="0" smtClean="0">
                <a:latin typeface="Times New Roman" pitchFamily="18" charset="0"/>
                <a:ea typeface="宋体" pitchFamily="2" charset="-122"/>
                <a:cs typeface="Times New Roman" pitchFamily="18" charset="0"/>
              </a:rPr>
              <a:t>几个重要思想</a:t>
            </a:r>
            <a:endParaRPr lang="en-US" altLang="zh-CN" smtClean="0">
              <a:latin typeface="Times New Roman" pitchFamily="18" charset="0"/>
              <a:ea typeface="宋体" pitchFamily="2" charset="-122"/>
              <a:cs typeface="Times New Roman" pitchFamily="18" charset="0"/>
            </a:endParaRPr>
          </a:p>
        </p:txBody>
      </p:sp>
      <p:sp>
        <p:nvSpPr>
          <p:cNvPr id="78852"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A20E1AF5-3AD2-4D9B-98BD-8D929CAD668B}" type="slidenum">
              <a:rPr lang="en-US" altLang="zh-CN" sz="1400" i="0">
                <a:latin typeface="Times New Roman" pitchFamily="18" charset="0"/>
              </a:rPr>
              <a:pPr/>
              <a:t>74</a:t>
            </a:fld>
            <a:endParaRPr lang="en-US" altLang="zh-CN" sz="1400" i="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9875">
                                            <p:txEl>
                                              <p:pRg st="4" end="4"/>
                                            </p:txEl>
                                          </p:spTgt>
                                        </p:tgtEl>
                                        <p:attrNameLst>
                                          <p:attrName>style.visibility</p:attrName>
                                        </p:attrNameLst>
                                      </p:cBhvr>
                                      <p:to>
                                        <p:strVal val="visible"/>
                                      </p:to>
                                    </p:set>
                                    <p:anim calcmode="lin" valueType="num">
                                      <p:cBhvr additive="base">
                                        <p:cTn id="7" dur="500" fill="hold"/>
                                        <p:tgtEl>
                                          <p:spTgt spid="79875">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987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457200" y="76200"/>
            <a:ext cx="8229600" cy="1143000"/>
          </a:xfrm>
        </p:spPr>
        <p:txBody>
          <a:bodyPr/>
          <a:lstStyle/>
          <a:p>
            <a:pPr eaLnBrk="1" hangingPunct="1"/>
            <a:r>
              <a:rPr lang="zh-CN" altLang="en-US" smtClean="0">
                <a:latin typeface="宋体" pitchFamily="2" charset="-122"/>
                <a:ea typeface="宋体" pitchFamily="2" charset="-122"/>
              </a:rPr>
              <a:t>伦理道德问题</a:t>
            </a:r>
            <a:endParaRPr lang="en-US" altLang="zh-CN" smtClean="0">
              <a:latin typeface="宋体" pitchFamily="2" charset="-122"/>
              <a:ea typeface="宋体" pitchFamily="2" charset="-122"/>
            </a:endParaRPr>
          </a:p>
        </p:txBody>
      </p:sp>
      <p:sp>
        <p:nvSpPr>
          <p:cNvPr id="79875" name="Rectangle 3"/>
          <p:cNvSpPr>
            <a:spLocks noGrp="1" noChangeArrowheads="1"/>
          </p:cNvSpPr>
          <p:nvPr>
            <p:ph idx="1"/>
          </p:nvPr>
        </p:nvSpPr>
        <p:spPr>
          <a:xfrm>
            <a:off x="228600" y="1447800"/>
            <a:ext cx="8839200" cy="4114800"/>
          </a:xfrm>
        </p:spPr>
        <p:txBody>
          <a:bodyPr/>
          <a:lstStyle/>
          <a:p>
            <a:pPr algn="just" eaLnBrk="1" hangingPunct="1">
              <a:lnSpc>
                <a:spcPct val="150000"/>
              </a:lnSpc>
              <a:buFontTx/>
              <a:buNone/>
            </a:pPr>
            <a:r>
              <a:rPr lang="zh-CN" altLang="en-US" sz="2800" b="1" smtClean="0">
                <a:latin typeface="宋体" pitchFamily="2" charset="-122"/>
                <a:ea typeface="宋体" pitchFamily="2" charset="-122"/>
              </a:rPr>
              <a:t>开源软件开发</a:t>
            </a:r>
          </a:p>
          <a:p>
            <a:pPr algn="just" eaLnBrk="1" hangingPunct="1">
              <a:lnSpc>
                <a:spcPct val="150000"/>
              </a:lnSpc>
              <a:buFont typeface="Wingdings" pitchFamily="2" charset="2"/>
              <a:buChar char="Ø"/>
            </a:pPr>
            <a:r>
              <a:rPr lang="zh-CN" altLang="en-US" sz="2800" smtClean="0">
                <a:latin typeface="宋体" pitchFamily="2" charset="-122"/>
                <a:ea typeface="宋体" pitchFamily="2" charset="-122"/>
              </a:rPr>
              <a:t>开源软件有哪些优缺点？</a:t>
            </a:r>
          </a:p>
          <a:p>
            <a:pPr algn="just" eaLnBrk="1" hangingPunct="1">
              <a:lnSpc>
                <a:spcPct val="150000"/>
              </a:lnSpc>
              <a:buFont typeface="Wingdings" pitchFamily="2" charset="2"/>
              <a:buChar char="Ø"/>
            </a:pPr>
            <a:r>
              <a:rPr lang="en-US" altLang="zh-CN" sz="2800" smtClean="0">
                <a:latin typeface="宋体" pitchFamily="2" charset="-122"/>
                <a:ea typeface="宋体" pitchFamily="2" charset="-122"/>
              </a:rPr>
              <a:t>Linux</a:t>
            </a:r>
            <a:r>
              <a:rPr lang="zh-CN" altLang="en-US" sz="2800" smtClean="0">
                <a:latin typeface="宋体" pitchFamily="2" charset="-122"/>
                <a:ea typeface="宋体" pitchFamily="2" charset="-122"/>
              </a:rPr>
              <a:t>的成功对开源软件的未来有什么启示？</a:t>
            </a:r>
            <a:endParaRPr lang="en-US" altLang="zh-CN" sz="2800" smtClean="0">
              <a:latin typeface="宋体" pitchFamily="2" charset="-122"/>
              <a:ea typeface="宋体" pitchFamily="2" charset="-122"/>
            </a:endParaRPr>
          </a:p>
          <a:p>
            <a:pPr algn="just" eaLnBrk="1" hangingPunct="1">
              <a:lnSpc>
                <a:spcPct val="150000"/>
              </a:lnSpc>
              <a:buFont typeface="Wingdings" pitchFamily="2" charset="2"/>
              <a:buChar char="Ø"/>
            </a:pPr>
            <a:r>
              <a:rPr lang="zh-CN" altLang="en-US" sz="2800" smtClean="0">
                <a:latin typeface="宋体" pitchFamily="2" charset="-122"/>
                <a:ea typeface="宋体" pitchFamily="2" charset="-122"/>
              </a:rPr>
              <a:t>开源软件是否应该获得许可并遵守标准版权法？</a:t>
            </a:r>
            <a:endParaRPr lang="en-US" altLang="zh-CN" sz="2800" i="1" smtClean="0">
              <a:latin typeface="宋体" pitchFamily="2" charset="-122"/>
              <a:ea typeface="宋体" pitchFamily="2" charset="-122"/>
            </a:endParaRPr>
          </a:p>
        </p:txBody>
      </p:sp>
      <p:sp>
        <p:nvSpPr>
          <p:cNvPr id="79876"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B1AA6B7B-5D11-441C-A833-ABEE2088D080}" type="slidenum">
              <a:rPr lang="en-US" altLang="zh-CN" sz="1400" i="0">
                <a:latin typeface="Times New Roman" pitchFamily="18" charset="0"/>
              </a:rPr>
              <a:pPr/>
              <a:t>75</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a:xfrm>
            <a:off x="1219200" y="76200"/>
            <a:ext cx="7543800" cy="1143000"/>
          </a:xfrm>
        </p:spPr>
        <p:txBody>
          <a:bodyPr/>
          <a:lstStyle/>
          <a:p>
            <a:pPr eaLnBrk="1" hangingPunct="1"/>
            <a:r>
              <a:rPr lang="zh-CN" altLang="en-US" smtClean="0">
                <a:latin typeface="宋体" pitchFamily="2" charset="-122"/>
                <a:ea typeface="宋体" pitchFamily="2" charset="-122"/>
              </a:rPr>
              <a:t>我是谁？</a:t>
            </a:r>
            <a:endParaRPr lang="en-US" altLang="zh-CN" smtClean="0">
              <a:latin typeface="宋体" pitchFamily="2" charset="-122"/>
              <a:ea typeface="宋体" pitchFamily="2" charset="-122"/>
            </a:endParaRPr>
          </a:p>
        </p:txBody>
      </p:sp>
      <p:sp>
        <p:nvSpPr>
          <p:cNvPr id="80899" name="Text Box 7"/>
          <p:cNvSpPr txBox="1">
            <a:spLocks noChangeArrowheads="1"/>
          </p:cNvSpPr>
          <p:nvPr/>
        </p:nvSpPr>
        <p:spPr bwMode="auto">
          <a:xfrm>
            <a:off x="5943600" y="16764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pPr>
              <a:spcBef>
                <a:spcPct val="50000"/>
              </a:spcBef>
            </a:pPr>
            <a:endParaRPr lang="en-US" altLang="zh-CN"/>
          </a:p>
        </p:txBody>
      </p:sp>
      <p:sp>
        <p:nvSpPr>
          <p:cNvPr id="80900" name="Rectangle 8"/>
          <p:cNvSpPr>
            <a:spLocks noChangeArrowheads="1"/>
          </p:cNvSpPr>
          <p:nvPr/>
        </p:nvSpPr>
        <p:spPr bwMode="auto">
          <a:xfrm>
            <a:off x="5943600" y="1905000"/>
            <a:ext cx="2438400" cy="3505200"/>
          </a:xfrm>
          <a:prstGeom prst="rect">
            <a:avLst/>
          </a:prstGeom>
          <a:solidFill>
            <a:schemeClr val="accent1"/>
          </a:solidFill>
          <a:ln w="9525">
            <a:solidFill>
              <a:schemeClr val="tx1"/>
            </a:solidFill>
            <a:miter lim="800000"/>
            <a:headEnd/>
            <a:tailEnd/>
          </a:ln>
        </p:spPr>
        <p:txBody>
          <a:bodyPr wrap="none"/>
          <a:lstStyle/>
          <a:p>
            <a:r>
              <a:rPr lang="zh-CN" altLang="en-US">
                <a:latin typeface="宋体" pitchFamily="2" charset="-122"/>
                <a:ea typeface="宋体" pitchFamily="2" charset="-122"/>
              </a:rPr>
              <a:t>我在</a:t>
            </a:r>
            <a:r>
              <a:rPr lang="en-US" altLang="zh-CN">
                <a:latin typeface="宋体" pitchFamily="2" charset="-122"/>
                <a:ea typeface="宋体" pitchFamily="2" charset="-122"/>
              </a:rPr>
              <a:t>1999</a:t>
            </a:r>
          </a:p>
          <a:p>
            <a:r>
              <a:rPr lang="zh-CN" altLang="en-US">
                <a:latin typeface="宋体" pitchFamily="2" charset="-122"/>
                <a:ea typeface="宋体" pitchFamily="2" charset="-122"/>
              </a:rPr>
              <a:t>被授予爵士爵位。</a:t>
            </a:r>
            <a:endParaRPr lang="en-US" altLang="zh-CN">
              <a:latin typeface="宋体" pitchFamily="2" charset="-122"/>
              <a:ea typeface="宋体" pitchFamily="2" charset="-122"/>
            </a:endParaRPr>
          </a:p>
          <a:p>
            <a:r>
              <a:rPr lang="zh-CN" altLang="en-US">
                <a:latin typeface="宋体" pitchFamily="2" charset="-122"/>
                <a:ea typeface="宋体" pitchFamily="2" charset="-122"/>
              </a:rPr>
              <a:t>我从</a:t>
            </a:r>
            <a:endParaRPr lang="en-US" altLang="zh-CN">
              <a:latin typeface="宋体" pitchFamily="2" charset="-122"/>
              <a:ea typeface="宋体" pitchFamily="2" charset="-122"/>
            </a:endParaRPr>
          </a:p>
          <a:p>
            <a:r>
              <a:rPr lang="zh-CN" altLang="en-US">
                <a:latin typeface="宋体" pitchFamily="2" charset="-122"/>
                <a:ea typeface="宋体" pitchFamily="2" charset="-122"/>
              </a:rPr>
              <a:t>哪所大学退休？</a:t>
            </a:r>
            <a:endParaRPr lang="en-US" altLang="zh-CN">
              <a:latin typeface="宋体" pitchFamily="2" charset="-122"/>
              <a:ea typeface="宋体" pitchFamily="2" charset="-122"/>
            </a:endParaRPr>
          </a:p>
          <a:p>
            <a:r>
              <a:rPr lang="zh-CN" altLang="en-US">
                <a:latin typeface="宋体" pitchFamily="2" charset="-122"/>
                <a:ea typeface="宋体" pitchFamily="2" charset="-122"/>
              </a:rPr>
              <a:t>我现在</a:t>
            </a:r>
            <a:endParaRPr lang="en-US" altLang="zh-CN">
              <a:latin typeface="宋体" pitchFamily="2" charset="-122"/>
              <a:ea typeface="宋体" pitchFamily="2" charset="-122"/>
            </a:endParaRPr>
          </a:p>
          <a:p>
            <a:r>
              <a:rPr lang="zh-CN" altLang="en-US">
                <a:latin typeface="宋体" pitchFamily="2" charset="-122"/>
                <a:ea typeface="宋体" pitchFamily="2" charset="-122"/>
              </a:rPr>
              <a:t>在哪里工作？</a:t>
            </a:r>
            <a:endParaRPr lang="en-US" altLang="zh-CN">
              <a:latin typeface="宋体" pitchFamily="2" charset="-122"/>
              <a:ea typeface="宋体" pitchFamily="2" charset="-122"/>
            </a:endParaRPr>
          </a:p>
        </p:txBody>
      </p:sp>
      <p:pic>
        <p:nvPicPr>
          <p:cNvPr id="80901" name="Picture 1" descr="65739_CH09_Hoar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371600"/>
            <a:ext cx="3505200" cy="391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2"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DE50E35E-0029-4EB4-B9A4-04F3A6375A34}" type="slidenum">
              <a:rPr lang="en-US" altLang="zh-CN" sz="1400" i="0">
                <a:latin typeface="Times New Roman" pitchFamily="18" charset="0"/>
              </a:rPr>
              <a:pPr/>
              <a:t>76</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09600" y="76200"/>
            <a:ext cx="8229600" cy="1143000"/>
          </a:xfrm>
        </p:spPr>
        <p:txBody>
          <a:bodyPr/>
          <a:lstStyle/>
          <a:p>
            <a:pPr eaLnBrk="1" hangingPunct="1"/>
            <a:r>
              <a:rPr lang="zh-CN" altLang="en-US" smtClean="0">
                <a:latin typeface="宋体" pitchFamily="2" charset="-122"/>
                <a:ea typeface="宋体" pitchFamily="2" charset="-122"/>
              </a:rPr>
              <a:t>我是谁？</a:t>
            </a:r>
            <a:endParaRPr lang="en-US" altLang="zh-CN" smtClean="0">
              <a:latin typeface="宋体" pitchFamily="2" charset="-122"/>
              <a:ea typeface="宋体" pitchFamily="2" charset="-122"/>
            </a:endParaRPr>
          </a:p>
        </p:txBody>
      </p:sp>
      <p:sp>
        <p:nvSpPr>
          <p:cNvPr id="81923" name="Rectangle 5"/>
          <p:cNvSpPr>
            <a:spLocks noChangeArrowheads="1"/>
          </p:cNvSpPr>
          <p:nvPr/>
        </p:nvSpPr>
        <p:spPr bwMode="auto">
          <a:xfrm>
            <a:off x="5943600" y="2914650"/>
            <a:ext cx="2209800" cy="2438400"/>
          </a:xfrm>
          <a:prstGeom prst="rect">
            <a:avLst/>
          </a:prstGeom>
          <a:solidFill>
            <a:schemeClr val="accent1"/>
          </a:solidFill>
          <a:ln w="9525">
            <a:solidFill>
              <a:schemeClr val="tx1"/>
            </a:solidFill>
            <a:miter lim="800000"/>
            <a:headEnd/>
            <a:tailEnd/>
          </a:ln>
        </p:spPr>
        <p:txBody>
          <a:bodyPr wrap="none"/>
          <a:lstStyle/>
          <a:p>
            <a:pPr algn="just"/>
            <a:r>
              <a:rPr lang="zh-CN" altLang="en-US">
                <a:latin typeface="宋体" pitchFamily="2" charset="-122"/>
                <a:ea typeface="宋体" pitchFamily="2" charset="-122"/>
              </a:rPr>
              <a:t>我是数学家。</a:t>
            </a:r>
            <a:endParaRPr lang="en-US" altLang="zh-CN">
              <a:latin typeface="宋体" pitchFamily="2" charset="-122"/>
              <a:ea typeface="宋体" pitchFamily="2" charset="-122"/>
            </a:endParaRPr>
          </a:p>
          <a:p>
            <a:pPr algn="just"/>
            <a:r>
              <a:rPr lang="zh-CN" altLang="en-US">
                <a:latin typeface="宋体" pitchFamily="2" charset="-122"/>
                <a:ea typeface="宋体" pitchFamily="2" charset="-122"/>
              </a:rPr>
              <a:t>为什么</a:t>
            </a:r>
            <a:endParaRPr lang="en-US" altLang="zh-CN">
              <a:latin typeface="宋体" pitchFamily="2" charset="-122"/>
              <a:ea typeface="宋体" pitchFamily="2" charset="-122"/>
            </a:endParaRPr>
          </a:p>
          <a:p>
            <a:pPr algn="just"/>
            <a:r>
              <a:rPr lang="zh-CN" altLang="en-US">
                <a:latin typeface="宋体" pitchFamily="2" charset="-122"/>
                <a:ea typeface="宋体" pitchFamily="2" charset="-122"/>
              </a:rPr>
              <a:t>我的照片</a:t>
            </a:r>
            <a:endParaRPr lang="en-US" altLang="zh-CN">
              <a:latin typeface="宋体" pitchFamily="2" charset="-122"/>
              <a:ea typeface="宋体" pitchFamily="2" charset="-122"/>
            </a:endParaRPr>
          </a:p>
          <a:p>
            <a:pPr algn="just"/>
            <a:r>
              <a:rPr lang="zh-CN" altLang="en-US">
                <a:latin typeface="宋体" pitchFamily="2" charset="-122"/>
                <a:ea typeface="宋体" pitchFamily="2" charset="-122"/>
              </a:rPr>
              <a:t>在一本关于</a:t>
            </a:r>
            <a:endParaRPr lang="en-US" altLang="zh-CN">
              <a:latin typeface="宋体" pitchFamily="2" charset="-122"/>
              <a:ea typeface="宋体" pitchFamily="2" charset="-122"/>
            </a:endParaRPr>
          </a:p>
          <a:p>
            <a:pPr algn="just"/>
            <a:r>
              <a:rPr lang="zh-CN" altLang="en-US">
                <a:latin typeface="宋体" pitchFamily="2" charset="-122"/>
                <a:ea typeface="宋体" pitchFamily="2" charset="-122"/>
              </a:rPr>
              <a:t>计算机科学</a:t>
            </a:r>
            <a:endParaRPr lang="en-US" altLang="zh-CN">
              <a:latin typeface="宋体" pitchFamily="2" charset="-122"/>
              <a:ea typeface="宋体" pitchFamily="2" charset="-122"/>
            </a:endParaRPr>
          </a:p>
          <a:p>
            <a:pPr algn="just"/>
            <a:r>
              <a:rPr lang="zh-CN" altLang="en-US">
                <a:latin typeface="宋体" pitchFamily="2" charset="-122"/>
                <a:ea typeface="宋体" pitchFamily="2" charset="-122"/>
              </a:rPr>
              <a:t>的书中？</a:t>
            </a:r>
            <a:endParaRPr lang="en-US" altLang="zh-CN">
              <a:latin typeface="宋体" pitchFamily="2" charset="-122"/>
              <a:ea typeface="宋体" pitchFamily="2" charset="-122"/>
            </a:endParaRPr>
          </a:p>
        </p:txBody>
      </p:sp>
      <p:pic>
        <p:nvPicPr>
          <p:cNvPr id="81924" name="Picture 1" descr="76466_CH07_FTRAIT0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371600"/>
            <a:ext cx="3810000"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4E1B708E-DAC0-4876-8ABB-226ECA7F3634}" type="slidenum">
              <a:rPr lang="en-US" altLang="zh-CN" sz="1400" i="0">
                <a:latin typeface="Times New Roman" pitchFamily="18" charset="0"/>
              </a:rPr>
              <a:pPr/>
              <a:t>77</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533400" y="228600"/>
            <a:ext cx="8229600" cy="1143000"/>
          </a:xfrm>
        </p:spPr>
        <p:txBody>
          <a:bodyPr/>
          <a:lstStyle/>
          <a:p>
            <a:pPr eaLnBrk="1" hangingPunct="1"/>
            <a:r>
              <a:rPr lang="zh-CN" altLang="en-US" smtClean="0">
                <a:latin typeface="宋体" pitchFamily="2" charset="-122"/>
                <a:ea typeface="宋体" pitchFamily="2" charset="-122"/>
              </a:rPr>
              <a:t>你知道吗？</a:t>
            </a:r>
            <a:endParaRPr lang="en-US" altLang="zh-CN" smtClean="0">
              <a:latin typeface="宋体" pitchFamily="2" charset="-122"/>
              <a:ea typeface="宋体" pitchFamily="2" charset="-122"/>
            </a:endParaRPr>
          </a:p>
        </p:txBody>
      </p:sp>
      <p:pic>
        <p:nvPicPr>
          <p:cNvPr id="82947" name="Picture 4" descr="41493_DSGN_questionb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524000"/>
            <a:ext cx="64008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Rectangle 5"/>
          <p:cNvSpPr>
            <a:spLocks noChangeArrowheads="1"/>
          </p:cNvSpPr>
          <p:nvPr/>
        </p:nvSpPr>
        <p:spPr bwMode="auto">
          <a:xfrm>
            <a:off x="1524000" y="2209800"/>
            <a:ext cx="62484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r>
              <a:rPr lang="zh-CN" altLang="en-US">
                <a:latin typeface="宋体" pitchFamily="2" charset="-122"/>
                <a:ea typeface="宋体" pitchFamily="2" charset="-122"/>
              </a:rPr>
              <a:t>什么书写系统是以罗塞塔石作为翻译的关键？</a:t>
            </a:r>
            <a:endParaRPr lang="en-US" altLang="zh-CN">
              <a:latin typeface="宋体" pitchFamily="2" charset="-122"/>
              <a:ea typeface="宋体" pitchFamily="2" charset="-122"/>
            </a:endParaRPr>
          </a:p>
          <a:p>
            <a:endParaRPr lang="en-US" altLang="zh-CN">
              <a:latin typeface="宋体" pitchFamily="2" charset="-122"/>
              <a:ea typeface="宋体" pitchFamily="2" charset="-122"/>
            </a:endParaRPr>
          </a:p>
          <a:p>
            <a:r>
              <a:rPr lang="zh-CN" altLang="en-US">
                <a:latin typeface="宋体" pitchFamily="2" charset="-122"/>
                <a:ea typeface="宋体" pitchFamily="2" charset="-122"/>
              </a:rPr>
              <a:t>博客为什么不应该发布未经审查的想法？</a:t>
            </a:r>
            <a:endParaRPr lang="en-US" altLang="zh-CN">
              <a:latin typeface="宋体" pitchFamily="2" charset="-122"/>
              <a:ea typeface="宋体" pitchFamily="2" charset="-122"/>
            </a:endParaRPr>
          </a:p>
          <a:p>
            <a:endParaRPr lang="en-US" altLang="zh-CN">
              <a:latin typeface="宋体" pitchFamily="2" charset="-122"/>
              <a:ea typeface="宋体" pitchFamily="2" charset="-122"/>
            </a:endParaRPr>
          </a:p>
          <a:p>
            <a:r>
              <a:rPr lang="zh-CN" altLang="en-US">
                <a:latin typeface="宋体" pitchFamily="2" charset="-122"/>
                <a:ea typeface="宋体" pitchFamily="2" charset="-122"/>
              </a:rPr>
              <a:t>什么是捎带？这是道德的吗？</a:t>
            </a:r>
            <a:endParaRPr lang="en-US" altLang="zh-CN">
              <a:latin typeface="宋体" pitchFamily="2" charset="-122"/>
              <a:ea typeface="宋体" pitchFamily="2" charset="-122"/>
            </a:endParaRPr>
          </a:p>
        </p:txBody>
      </p:sp>
      <p:sp>
        <p:nvSpPr>
          <p:cNvPr id="82949"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F76A2527-FDDF-4CC2-845A-48F947B91772}" type="slidenum">
              <a:rPr lang="en-US" altLang="zh-CN" sz="1400" i="0">
                <a:latin typeface="Times New Roman" pitchFamily="18" charset="0"/>
              </a:rPr>
              <a:pPr/>
              <a:t>78</a:t>
            </a:fld>
            <a:endParaRPr lang="en-US" altLang="zh-CN" sz="1400" i="0">
              <a:latin typeface="Times New Roman" pitchFamily="18" charset="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533400" y="228600"/>
            <a:ext cx="8229600" cy="1143000"/>
          </a:xfrm>
        </p:spPr>
        <p:txBody>
          <a:bodyPr/>
          <a:lstStyle/>
          <a:p>
            <a:pPr eaLnBrk="1" hangingPunct="1"/>
            <a:r>
              <a:rPr lang="en-US" altLang="zh-CN" i="1" dirty="0" smtClean="0">
                <a:latin typeface="Times New Roman" pitchFamily="18" charset="0"/>
                <a:ea typeface="宋体" pitchFamily="2" charset="-122"/>
                <a:cs typeface="Times New Roman" pitchFamily="18" charset="0"/>
              </a:rPr>
              <a:t>Homework</a:t>
            </a:r>
          </a:p>
        </p:txBody>
      </p:sp>
      <p:pic>
        <p:nvPicPr>
          <p:cNvPr id="82947" name="Picture 4" descr="41493_DSGN_questionb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524000"/>
            <a:ext cx="64008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Rectangle 5"/>
          <p:cNvSpPr>
            <a:spLocks noChangeArrowheads="1"/>
          </p:cNvSpPr>
          <p:nvPr/>
        </p:nvSpPr>
        <p:spPr bwMode="auto">
          <a:xfrm>
            <a:off x="1524000" y="2286000"/>
            <a:ext cx="6248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pPr>
              <a:lnSpc>
                <a:spcPct val="200000"/>
              </a:lnSpc>
            </a:pPr>
            <a:r>
              <a:rPr lang="en-US" altLang="zh-CN" dirty="0">
                <a:latin typeface="宋体" pitchFamily="2" charset="-122"/>
                <a:ea typeface="宋体" pitchFamily="2" charset="-122"/>
              </a:rPr>
              <a:t>37</a:t>
            </a:r>
            <a:r>
              <a:rPr lang="zh-CN" altLang="en-US" dirty="0">
                <a:latin typeface="宋体" pitchFamily="2" charset="-122"/>
                <a:ea typeface="宋体" pitchFamily="2" charset="-122"/>
              </a:rPr>
              <a:t>、</a:t>
            </a:r>
            <a:r>
              <a:rPr lang="en-US" altLang="zh-CN" dirty="0">
                <a:latin typeface="宋体" pitchFamily="2" charset="-122"/>
                <a:ea typeface="宋体" pitchFamily="2" charset="-122"/>
              </a:rPr>
              <a:t>39</a:t>
            </a:r>
            <a:r>
              <a:rPr lang="zh-CN" altLang="en-US" dirty="0">
                <a:latin typeface="宋体" pitchFamily="2" charset="-122"/>
                <a:ea typeface="宋体" pitchFamily="2" charset="-122"/>
              </a:rPr>
              <a:t>、</a:t>
            </a:r>
            <a:r>
              <a:rPr lang="en-US" altLang="zh-CN" dirty="0">
                <a:latin typeface="宋体" pitchFamily="2" charset="-122"/>
                <a:ea typeface="宋体" pitchFamily="2" charset="-122"/>
              </a:rPr>
              <a:t>40</a:t>
            </a:r>
            <a:r>
              <a:rPr lang="zh-CN" altLang="en-US" dirty="0">
                <a:latin typeface="宋体" pitchFamily="2" charset="-122"/>
                <a:ea typeface="宋体" pitchFamily="2" charset="-122"/>
              </a:rPr>
              <a:t>、</a:t>
            </a:r>
            <a:r>
              <a:rPr lang="en-US" altLang="zh-CN" dirty="0">
                <a:latin typeface="宋体" pitchFamily="2" charset="-122"/>
                <a:ea typeface="宋体" pitchFamily="2" charset="-122"/>
              </a:rPr>
              <a:t>42</a:t>
            </a:r>
            <a:r>
              <a:rPr lang="zh-CN" altLang="en-US" dirty="0">
                <a:latin typeface="宋体" pitchFamily="2" charset="-122"/>
                <a:ea typeface="宋体" pitchFamily="2" charset="-122"/>
              </a:rPr>
              <a:t>、</a:t>
            </a:r>
            <a:r>
              <a:rPr lang="en-US" altLang="zh-CN" dirty="0">
                <a:latin typeface="宋体" pitchFamily="2" charset="-122"/>
                <a:ea typeface="宋体" pitchFamily="2" charset="-122"/>
              </a:rPr>
              <a:t>44-48</a:t>
            </a:r>
            <a:r>
              <a:rPr lang="zh-CN" altLang="en-US" dirty="0">
                <a:latin typeface="宋体" pitchFamily="2" charset="-122"/>
                <a:ea typeface="宋体" pitchFamily="2" charset="-122"/>
              </a:rPr>
              <a:t>、</a:t>
            </a:r>
            <a:r>
              <a:rPr lang="en-US" altLang="zh-CN" dirty="0">
                <a:latin typeface="宋体" pitchFamily="2" charset="-122"/>
                <a:ea typeface="宋体" pitchFamily="2" charset="-122"/>
              </a:rPr>
              <a:t>51</a:t>
            </a:r>
            <a:r>
              <a:rPr lang="zh-CN" altLang="en-US" dirty="0">
                <a:latin typeface="宋体" pitchFamily="2" charset="-122"/>
                <a:ea typeface="宋体" pitchFamily="2" charset="-122"/>
              </a:rPr>
              <a:t>、</a:t>
            </a:r>
            <a:r>
              <a:rPr lang="en-US" altLang="zh-CN" dirty="0">
                <a:latin typeface="宋体" pitchFamily="2" charset="-122"/>
                <a:ea typeface="宋体" pitchFamily="2" charset="-122"/>
              </a:rPr>
              <a:t>52</a:t>
            </a:r>
            <a:r>
              <a:rPr lang="zh-CN" altLang="en-US" dirty="0">
                <a:latin typeface="宋体" pitchFamily="2" charset="-122"/>
                <a:ea typeface="宋体" pitchFamily="2" charset="-122"/>
              </a:rPr>
              <a:t>、</a:t>
            </a:r>
            <a:r>
              <a:rPr lang="en-US" altLang="zh-CN" dirty="0">
                <a:latin typeface="宋体" pitchFamily="2" charset="-122"/>
                <a:ea typeface="宋体" pitchFamily="2" charset="-122"/>
              </a:rPr>
              <a:t>54</a:t>
            </a:r>
            <a:r>
              <a:rPr lang="zh-CN" altLang="en-US" dirty="0">
                <a:latin typeface="宋体" pitchFamily="2" charset="-122"/>
                <a:ea typeface="宋体" pitchFamily="2" charset="-122"/>
              </a:rPr>
              <a:t>、</a:t>
            </a:r>
            <a:r>
              <a:rPr lang="en-US" altLang="zh-CN" dirty="0">
                <a:latin typeface="宋体" pitchFamily="2" charset="-122"/>
                <a:ea typeface="宋体" pitchFamily="2" charset="-122"/>
              </a:rPr>
              <a:t>56</a:t>
            </a:r>
            <a:r>
              <a:rPr lang="zh-CN" altLang="en-US" dirty="0" smtClean="0">
                <a:latin typeface="宋体" pitchFamily="2" charset="-122"/>
                <a:ea typeface="宋体" pitchFamily="2" charset="-122"/>
              </a:rPr>
              <a:t>、</a:t>
            </a:r>
            <a:endParaRPr lang="en-US" altLang="zh-CN" dirty="0" smtClean="0">
              <a:latin typeface="宋体" pitchFamily="2" charset="-122"/>
              <a:ea typeface="宋体" pitchFamily="2" charset="-122"/>
            </a:endParaRPr>
          </a:p>
          <a:p>
            <a:pPr>
              <a:lnSpc>
                <a:spcPct val="200000"/>
              </a:lnSpc>
            </a:pPr>
            <a:r>
              <a:rPr lang="en-US" altLang="zh-CN" dirty="0" smtClean="0">
                <a:latin typeface="宋体" pitchFamily="2" charset="-122"/>
                <a:ea typeface="宋体" pitchFamily="2" charset="-122"/>
              </a:rPr>
              <a:t>58</a:t>
            </a:r>
            <a:r>
              <a:rPr lang="zh-CN" altLang="en-US" dirty="0">
                <a:latin typeface="宋体" pitchFamily="2" charset="-122"/>
                <a:ea typeface="宋体" pitchFamily="2" charset="-122"/>
              </a:rPr>
              <a:t>、</a:t>
            </a:r>
            <a:r>
              <a:rPr lang="en-US" altLang="zh-CN" dirty="0">
                <a:latin typeface="宋体" pitchFamily="2" charset="-122"/>
                <a:ea typeface="宋体" pitchFamily="2" charset="-122"/>
              </a:rPr>
              <a:t>59</a:t>
            </a:r>
            <a:r>
              <a:rPr lang="zh-CN" altLang="en-US" dirty="0">
                <a:latin typeface="宋体" pitchFamily="2" charset="-122"/>
                <a:ea typeface="宋体" pitchFamily="2" charset="-122"/>
              </a:rPr>
              <a:t>、</a:t>
            </a:r>
            <a:r>
              <a:rPr lang="en-US" altLang="zh-CN" dirty="0">
                <a:latin typeface="宋体" pitchFamily="2" charset="-122"/>
                <a:ea typeface="宋体" pitchFamily="2" charset="-122"/>
              </a:rPr>
              <a:t>63-67</a:t>
            </a:r>
          </a:p>
        </p:txBody>
      </p:sp>
      <p:sp>
        <p:nvSpPr>
          <p:cNvPr id="82949" name="灯片编号占位符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F76A2527-FDDF-4CC2-845A-48F947B91772}" type="slidenum">
              <a:rPr lang="en-US" altLang="zh-CN" sz="1400" i="0">
                <a:latin typeface="Times New Roman" pitchFamily="18" charset="0"/>
              </a:rPr>
              <a:pPr/>
              <a:t>79</a:t>
            </a:fld>
            <a:endParaRPr lang="en-US" altLang="zh-CN" sz="1400" i="0">
              <a:latin typeface="Times New Roman" pitchFamily="18" charset="0"/>
            </a:endParaRPr>
          </a:p>
        </p:txBody>
      </p:sp>
    </p:spTree>
    <p:extLst>
      <p:ext uri="{BB962C8B-B14F-4D97-AF65-F5344CB8AC3E}">
        <p14:creationId xmlns:p14="http://schemas.microsoft.com/office/powerpoint/2010/main" val="29976247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1"/>
          </p:nvPr>
        </p:nvSpPr>
        <p:spPr>
          <a:xfrm>
            <a:off x="457200" y="1524000"/>
            <a:ext cx="8229600" cy="4495800"/>
          </a:xfrm>
        </p:spPr>
        <p:txBody>
          <a:bodyPr/>
          <a:lstStyle/>
          <a:p>
            <a:pPr marL="0" indent="0" algn="just" eaLnBrk="1" hangingPunct="1">
              <a:lnSpc>
                <a:spcPct val="150000"/>
              </a:lnSpc>
              <a:buFontTx/>
              <a:buNone/>
              <a:defRPr/>
            </a:pPr>
            <a:r>
              <a:rPr lang="zh-CN" altLang="en-US" b="1" dirty="0" smtClean="0">
                <a:solidFill>
                  <a:srgbClr val="3333FF"/>
                </a:solidFill>
                <a:latin typeface="宋体" pitchFamily="2" charset="-122"/>
                <a:ea typeface="宋体" pitchFamily="2" charset="-122"/>
              </a:rPr>
              <a:t>问问题！ 永远不要重新发明轮子！</a:t>
            </a:r>
            <a:endParaRPr lang="en-US" altLang="zh-CN" b="1" dirty="0" smtClean="0">
              <a:solidFill>
                <a:srgbClr val="3333FF"/>
              </a:solidFill>
              <a:latin typeface="宋体" pitchFamily="2" charset="-122"/>
              <a:ea typeface="宋体" pitchFamily="2" charset="-122"/>
            </a:endParaRPr>
          </a:p>
          <a:p>
            <a:pPr algn="just" eaLnBrk="1" hangingPunct="1">
              <a:lnSpc>
                <a:spcPct val="150000"/>
              </a:lnSpc>
              <a:buFont typeface="Wingdings" pitchFamily="2" charset="2"/>
              <a:buChar char="Ø"/>
              <a:defRPr/>
            </a:pPr>
            <a:r>
              <a:rPr lang="zh-CN" altLang="en-US" sz="2800" dirty="0" smtClean="0">
                <a:latin typeface="宋体" pitchFamily="2" charset="-122"/>
                <a:ea typeface="宋体" pitchFamily="2" charset="-122"/>
              </a:rPr>
              <a:t>你能想到两个类似的问题吗？</a:t>
            </a:r>
            <a:endParaRPr lang="zh-CN" altLang="zh-CN" sz="2800" dirty="0" smtClean="0">
              <a:latin typeface="宋体" pitchFamily="2" charset="-122"/>
              <a:ea typeface="宋体" pitchFamily="2" charset="-122"/>
            </a:endParaRPr>
          </a:p>
          <a:p>
            <a:pPr algn="just" eaLnBrk="1" hangingPunct="1">
              <a:lnSpc>
                <a:spcPct val="150000"/>
              </a:lnSpc>
              <a:buFont typeface="Wingdings" pitchFamily="2" charset="2"/>
              <a:buChar char="Ø"/>
              <a:defRPr/>
            </a:pPr>
            <a:r>
              <a:rPr lang="zh-CN" altLang="en-US" sz="2800" dirty="0" smtClean="0">
                <a:latin typeface="宋体" pitchFamily="2" charset="-122"/>
                <a:ea typeface="宋体" pitchFamily="2" charset="-122"/>
              </a:rPr>
              <a:t>类似的问题一次又一次地以不同的伪装出现</a:t>
            </a:r>
            <a:endParaRPr lang="en-US" altLang="zh-CN" sz="2800" dirty="0" smtClean="0">
              <a:latin typeface="宋体" pitchFamily="2" charset="-122"/>
              <a:ea typeface="宋体" pitchFamily="2" charset="-122"/>
            </a:endParaRPr>
          </a:p>
          <a:p>
            <a:pPr algn="just" eaLnBrk="1" hangingPunct="1">
              <a:lnSpc>
                <a:spcPct val="150000"/>
              </a:lnSpc>
              <a:buFont typeface="Wingdings" pitchFamily="2" charset="2"/>
              <a:buChar char="Ø"/>
              <a:defRPr/>
            </a:pPr>
            <a:r>
              <a:rPr lang="zh-CN" altLang="en-US" sz="2800" dirty="0" smtClean="0">
                <a:latin typeface="宋体" pitchFamily="2" charset="-122"/>
                <a:ea typeface="宋体" pitchFamily="2" charset="-122"/>
              </a:rPr>
              <a:t>一个优秀的程序员能识别出之前已经解决的任务或子任务并插入到解决方案中</a:t>
            </a:r>
          </a:p>
          <a:p>
            <a:pPr marL="0" indent="0" algn="just" eaLnBrk="1" hangingPunct="1">
              <a:lnSpc>
                <a:spcPct val="150000"/>
              </a:lnSpc>
              <a:buFontTx/>
              <a:buNone/>
              <a:defRPr/>
            </a:pPr>
            <a:r>
              <a:rPr lang="en-US" altLang="zh-CN" dirty="0" smtClean="0">
                <a:latin typeface="宋体" pitchFamily="2" charset="-122"/>
                <a:ea typeface="宋体" pitchFamily="2" charset="-122"/>
              </a:rPr>
              <a:t>			</a:t>
            </a:r>
            <a:endParaRPr lang="zh-CN" altLang="zh-CN" dirty="0" smtClean="0">
              <a:latin typeface="宋体" pitchFamily="2" charset="-122"/>
              <a:ea typeface="宋体" pitchFamily="2" charset="-122"/>
            </a:endParaRPr>
          </a:p>
        </p:txBody>
      </p:sp>
      <p:sp>
        <p:nvSpPr>
          <p:cNvPr id="9219" name="Rectangle 2"/>
          <p:cNvSpPr>
            <a:spLocks noGrp="1" noChangeArrowheads="1"/>
          </p:cNvSpPr>
          <p:nvPr>
            <p:ph type="title"/>
          </p:nvPr>
        </p:nvSpPr>
        <p:spPr>
          <a:xfrm>
            <a:off x="457200" y="152400"/>
            <a:ext cx="8229600" cy="1143000"/>
          </a:xfrm>
        </p:spPr>
        <p:txBody>
          <a:bodyPr/>
          <a:lstStyle/>
          <a:p>
            <a:pPr eaLnBrk="1" hangingPunct="1"/>
            <a:r>
              <a:rPr lang="en-US" altLang="zh-CN" dirty="0" smtClean="0">
                <a:solidFill>
                  <a:schemeClr val="tx1"/>
                </a:solidFill>
                <a:latin typeface="Times New Roman" pitchFamily="18" charset="0"/>
                <a:ea typeface="宋体" pitchFamily="2" charset="-122"/>
                <a:cs typeface="Times New Roman" pitchFamily="18" charset="0"/>
              </a:rPr>
              <a:t>7.1 </a:t>
            </a:r>
            <a:r>
              <a:rPr lang="zh-CN" altLang="en-US" smtClean="0">
                <a:solidFill>
                  <a:schemeClr val="tx1"/>
                </a:solidFill>
                <a:latin typeface="Times New Roman" pitchFamily="18" charset="0"/>
                <a:ea typeface="宋体" pitchFamily="2" charset="-122"/>
                <a:cs typeface="Times New Roman" pitchFamily="18" charset="0"/>
              </a:rPr>
              <a:t>如何解决问题</a:t>
            </a:r>
            <a:r>
              <a:rPr lang="en-US" altLang="zh-CN" dirty="0" smtClean="0">
                <a:solidFill>
                  <a:schemeClr val="tx1"/>
                </a:solidFill>
                <a:latin typeface="Times New Roman" pitchFamily="18" charset="0"/>
                <a:ea typeface="宋体" pitchFamily="2" charset="-122"/>
                <a:cs typeface="Times New Roman" pitchFamily="18" charset="0"/>
              </a:rPr>
              <a:t>—</a:t>
            </a:r>
            <a:r>
              <a:rPr lang="zh-CN" altLang="en-US" smtClean="0">
                <a:solidFill>
                  <a:schemeClr val="tx1"/>
                </a:solidFill>
                <a:latin typeface="Times New Roman" pitchFamily="18" charset="0"/>
                <a:ea typeface="宋体" pitchFamily="2" charset="-122"/>
                <a:cs typeface="Times New Roman" pitchFamily="18" charset="0"/>
              </a:rPr>
              <a:t>寻找熟悉的情况</a:t>
            </a:r>
            <a:endParaRPr lang="en-US" altLang="zh-CN" dirty="0" smtClean="0">
              <a:solidFill>
                <a:schemeClr val="tx1"/>
              </a:solidFill>
              <a:latin typeface="宋体" pitchFamily="2" charset="-122"/>
              <a:ea typeface="宋体" pitchFamily="2" charset="-122"/>
              <a:cs typeface="Times New Roman" pitchFamily="18" charset="0"/>
            </a:endParaRPr>
          </a:p>
        </p:txBody>
      </p:sp>
      <p:sp>
        <p:nvSpPr>
          <p:cNvPr id="9220"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832F2B1A-2648-44E2-8BE1-62AE3028077D}" type="slidenum">
              <a:rPr lang="en-US" altLang="zh-CN" sz="1400" i="0">
                <a:latin typeface="Times New Roman" pitchFamily="18" charset="0"/>
              </a:rPr>
              <a:pPr/>
              <a:t>8</a:t>
            </a:fld>
            <a:endParaRPr lang="en-US" altLang="zh-CN" sz="1400" i="0" dirty="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anim calcmode="lin" valueType="num">
                                      <p:cBhvr additive="base">
                                        <p:cTn id="7" dur="500" fill="hold"/>
                                        <p:tgtEl>
                                          <p:spTgt spid="1024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anim calcmode="lin" valueType="num">
                                      <p:cBhvr additive="base">
                                        <p:cTn id="13" dur="500" fill="hold"/>
                                        <p:tgtEl>
                                          <p:spTgt spid="1024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2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43">
                                            <p:txEl>
                                              <p:pRg st="3" end="3"/>
                                            </p:txEl>
                                          </p:spTgt>
                                        </p:tgtEl>
                                        <p:attrNameLst>
                                          <p:attrName>style.visibility</p:attrName>
                                        </p:attrNameLst>
                                      </p:cBhvr>
                                      <p:to>
                                        <p:strVal val="visible"/>
                                      </p:to>
                                    </p:set>
                                    <p:anim calcmode="lin" valueType="num">
                                      <p:cBhvr additive="base">
                                        <p:cTn id="19" dur="500" fill="hold"/>
                                        <p:tgtEl>
                                          <p:spTgt spid="1024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24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a:xfrm>
            <a:off x="457200" y="1447800"/>
            <a:ext cx="8458200" cy="4419600"/>
          </a:xfrm>
        </p:spPr>
        <p:txBody>
          <a:bodyPr/>
          <a:lstStyle/>
          <a:p>
            <a:pPr algn="just" eaLnBrk="1" hangingPunct="1">
              <a:lnSpc>
                <a:spcPct val="150000"/>
              </a:lnSpc>
              <a:buFontTx/>
              <a:buNone/>
              <a:defRPr/>
            </a:pPr>
            <a:r>
              <a:rPr lang="zh-CN" altLang="en-US" b="1" dirty="0" smtClean="0">
                <a:solidFill>
                  <a:srgbClr val="3333FF"/>
                </a:solidFill>
                <a:latin typeface="宋体" pitchFamily="2" charset="-122"/>
                <a:ea typeface="宋体" pitchFamily="2" charset="-122"/>
              </a:rPr>
              <a:t>分而治之</a:t>
            </a:r>
            <a:r>
              <a:rPr lang="en-US" altLang="zh-CN" b="1" dirty="0" smtClean="0">
                <a:solidFill>
                  <a:srgbClr val="3333FF"/>
                </a:solidFill>
                <a:latin typeface="宋体" pitchFamily="2" charset="-122"/>
                <a:ea typeface="宋体" pitchFamily="2" charset="-122"/>
              </a:rPr>
              <a:t>!</a:t>
            </a:r>
            <a:endParaRPr lang="en-US" altLang="zh-CN" dirty="0" smtClean="0">
              <a:latin typeface="宋体" pitchFamily="2" charset="-122"/>
              <a:ea typeface="宋体" pitchFamily="2" charset="-122"/>
            </a:endParaRPr>
          </a:p>
          <a:p>
            <a:pPr marL="0" indent="0" algn="just" eaLnBrk="1" hangingPunct="1">
              <a:lnSpc>
                <a:spcPct val="150000"/>
              </a:lnSpc>
              <a:buFontTx/>
              <a:buNone/>
              <a:defRPr/>
            </a:pPr>
            <a:r>
              <a:rPr lang="zh-CN" altLang="en-US" dirty="0" smtClean="0">
                <a:latin typeface="宋体" pitchFamily="2" charset="-122"/>
                <a:ea typeface="宋体" pitchFamily="2" charset="-122"/>
              </a:rPr>
              <a:t>将大问题分解为更小的单元并解决每个较小的问题</a:t>
            </a:r>
          </a:p>
          <a:p>
            <a:pPr lvl="1" algn="just" eaLnBrk="1" hangingPunct="1">
              <a:lnSpc>
                <a:spcPct val="150000"/>
              </a:lnSpc>
              <a:spcBef>
                <a:spcPct val="50000"/>
              </a:spcBef>
              <a:buFont typeface="Wingdings" pitchFamily="2" charset="2"/>
              <a:buChar char="Ø"/>
              <a:defRPr/>
            </a:pPr>
            <a:r>
              <a:rPr lang="zh-CN" altLang="en-US" dirty="0" smtClean="0">
                <a:latin typeface="宋体" pitchFamily="2" charset="-122"/>
                <a:ea typeface="宋体" pitchFamily="2" charset="-122"/>
              </a:rPr>
              <a:t>应用抽象概念</a:t>
            </a:r>
            <a:endParaRPr lang="en-US" altLang="zh-CN" dirty="0" smtClean="0">
              <a:latin typeface="宋体" pitchFamily="2" charset="-122"/>
              <a:ea typeface="宋体" pitchFamily="2" charset="-122"/>
            </a:endParaRPr>
          </a:p>
          <a:p>
            <a:pPr lvl="1" algn="just" eaLnBrk="1" hangingPunct="1">
              <a:lnSpc>
                <a:spcPct val="150000"/>
              </a:lnSpc>
              <a:spcBef>
                <a:spcPct val="50000"/>
              </a:spcBef>
              <a:buFont typeface="Wingdings" pitchFamily="2" charset="2"/>
              <a:buChar char="Ø"/>
              <a:defRPr/>
            </a:pPr>
            <a:r>
              <a:rPr lang="zh-CN" altLang="en-US" dirty="0" smtClean="0">
                <a:latin typeface="宋体" pitchFamily="2" charset="-122"/>
                <a:ea typeface="宋体" pitchFamily="2" charset="-122"/>
              </a:rPr>
              <a:t>可以反复应用分治法，直到每个子任务都可管理</a:t>
            </a:r>
            <a:endParaRPr lang="en-US" altLang="zh-CN" dirty="0" smtClean="0">
              <a:latin typeface="宋体" pitchFamily="2" charset="-122"/>
              <a:ea typeface="宋体" pitchFamily="2" charset="-122"/>
            </a:endParaRPr>
          </a:p>
        </p:txBody>
      </p:sp>
      <p:sp>
        <p:nvSpPr>
          <p:cNvPr id="10243" name="Rectangle 2"/>
          <p:cNvSpPr>
            <a:spLocks noGrp="1" noChangeArrowheads="1"/>
          </p:cNvSpPr>
          <p:nvPr>
            <p:ph type="title"/>
          </p:nvPr>
        </p:nvSpPr>
        <p:spPr>
          <a:xfrm>
            <a:off x="457200" y="152400"/>
            <a:ext cx="8229600" cy="1143000"/>
          </a:xfrm>
        </p:spPr>
        <p:txBody>
          <a:bodyPr/>
          <a:lstStyle/>
          <a:p>
            <a:pPr eaLnBrk="1" hangingPunct="1"/>
            <a:r>
              <a:rPr lang="en-US" altLang="zh-CN" dirty="0" smtClean="0">
                <a:solidFill>
                  <a:schemeClr val="tx1"/>
                </a:solidFill>
                <a:latin typeface="Times New Roman" pitchFamily="18" charset="0"/>
                <a:ea typeface="宋体" pitchFamily="2" charset="-122"/>
                <a:cs typeface="Times New Roman" pitchFamily="18" charset="0"/>
              </a:rPr>
              <a:t>7.1 </a:t>
            </a:r>
            <a:r>
              <a:rPr lang="zh-CN" altLang="en-US" smtClean="0">
                <a:solidFill>
                  <a:schemeClr val="tx1"/>
                </a:solidFill>
                <a:latin typeface="Times New Roman" pitchFamily="18" charset="0"/>
                <a:ea typeface="宋体" pitchFamily="2" charset="-122"/>
                <a:cs typeface="Times New Roman" pitchFamily="18" charset="0"/>
              </a:rPr>
              <a:t>如何解决问题</a:t>
            </a:r>
            <a:r>
              <a:rPr lang="en-US" altLang="zh-CN" dirty="0" smtClean="0">
                <a:solidFill>
                  <a:schemeClr val="tx1"/>
                </a:solidFill>
                <a:latin typeface="Times New Roman" pitchFamily="18" charset="0"/>
                <a:ea typeface="宋体" pitchFamily="2" charset="-122"/>
                <a:cs typeface="Times New Roman" pitchFamily="18" charset="0"/>
              </a:rPr>
              <a:t>—</a:t>
            </a:r>
            <a:r>
              <a:rPr lang="zh-CN" altLang="en-US" smtClean="0">
                <a:solidFill>
                  <a:schemeClr val="tx1"/>
                </a:solidFill>
                <a:latin typeface="Times New Roman" pitchFamily="18" charset="0"/>
                <a:ea typeface="宋体" pitchFamily="2" charset="-122"/>
                <a:cs typeface="Times New Roman" pitchFamily="18" charset="0"/>
              </a:rPr>
              <a:t>分治法</a:t>
            </a:r>
            <a:endParaRPr lang="en-US" altLang="zh-CN" dirty="0" smtClean="0">
              <a:solidFill>
                <a:schemeClr val="tx1"/>
              </a:solidFill>
              <a:latin typeface="宋体" pitchFamily="2" charset="-122"/>
              <a:ea typeface="宋体" pitchFamily="2" charset="-122"/>
              <a:cs typeface="Times New Roman" pitchFamily="18" charset="0"/>
            </a:endParaRPr>
          </a:p>
        </p:txBody>
      </p:sp>
      <p:sp>
        <p:nvSpPr>
          <p:cNvPr id="10244" name="灯片编号占位符 2"/>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Arial" pitchFamily="34" charset="0"/>
                <a:ea typeface="MS PGothic" pitchFamily="34" charset="-128"/>
              </a:defRPr>
            </a:lvl1pPr>
            <a:lvl2pPr marL="742950" indent="-285750">
              <a:defRPr sz="2400" i="1">
                <a:solidFill>
                  <a:schemeClr val="tx1"/>
                </a:solidFill>
                <a:latin typeface="Arial" pitchFamily="34" charset="0"/>
                <a:ea typeface="MS PGothic" pitchFamily="34" charset="-128"/>
              </a:defRPr>
            </a:lvl2pPr>
            <a:lvl3pPr marL="1143000" indent="-228600">
              <a:defRPr sz="2400" i="1">
                <a:solidFill>
                  <a:schemeClr val="tx1"/>
                </a:solidFill>
                <a:latin typeface="Arial" pitchFamily="34" charset="0"/>
                <a:ea typeface="MS PGothic" pitchFamily="34" charset="-128"/>
              </a:defRPr>
            </a:lvl3pPr>
            <a:lvl4pPr marL="1600200" indent="-228600">
              <a:defRPr sz="2400" i="1">
                <a:solidFill>
                  <a:schemeClr val="tx1"/>
                </a:solidFill>
                <a:latin typeface="Arial" pitchFamily="34" charset="0"/>
                <a:ea typeface="MS PGothic" pitchFamily="34" charset="-128"/>
              </a:defRPr>
            </a:lvl4pPr>
            <a:lvl5pPr marL="2057400" indent="-228600">
              <a:defRPr sz="24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i="1">
                <a:solidFill>
                  <a:schemeClr val="tx1"/>
                </a:solidFill>
                <a:latin typeface="Arial" pitchFamily="34" charset="0"/>
                <a:ea typeface="MS PGothic" pitchFamily="34" charset="-128"/>
              </a:defRPr>
            </a:lvl9pPr>
          </a:lstStyle>
          <a:p>
            <a:fld id="{A94ACBD4-E1CB-43ED-8D93-27166FE33FA4}" type="slidenum">
              <a:rPr lang="en-US" altLang="zh-CN" sz="1400" i="0">
                <a:latin typeface="Times New Roman" pitchFamily="18" charset="0"/>
              </a:rPr>
              <a:pPr/>
              <a:t>9</a:t>
            </a:fld>
            <a:endParaRPr lang="en-US" altLang="zh-CN" sz="1400" i="0" dirty="0">
              <a:latin typeface="Times New Roman"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主题5">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主题5</Template>
  <TotalTime>15032</TotalTime>
  <Words>3814</Words>
  <Application>Microsoft Office PowerPoint</Application>
  <PresentationFormat>全屏显示(4:3)</PresentationFormat>
  <Paragraphs>738</Paragraphs>
  <Slides>79</Slides>
  <Notes>73</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79</vt:i4>
      </vt:variant>
    </vt:vector>
  </HeadingPairs>
  <TitlesOfParts>
    <vt:vector size="81" baseType="lpstr">
      <vt:lpstr>主题5</vt:lpstr>
      <vt:lpstr>包装程序外壳对象</vt:lpstr>
      <vt:lpstr>第7章</vt:lpstr>
      <vt:lpstr>章节目标</vt:lpstr>
      <vt:lpstr>目录</vt:lpstr>
      <vt:lpstr>7.1 如何解决问题</vt:lpstr>
      <vt:lpstr>7.1 如何解决问题</vt:lpstr>
      <vt:lpstr>7.1 如何解决问题—提出问题</vt:lpstr>
      <vt:lpstr>7.1 如何解决问题—提出问题</vt:lpstr>
      <vt:lpstr>7.1 如何解决问题—寻找熟悉的情况</vt:lpstr>
      <vt:lpstr>7.1 如何解决问题—分治法</vt:lpstr>
      <vt:lpstr>7.1 如何解决问题—算法</vt:lpstr>
      <vt:lpstr>7.1 如何解决问题—算法</vt:lpstr>
      <vt:lpstr>7.1 如何解决问题—算法</vt:lpstr>
      <vt:lpstr>7.1 如何解决问题—算法</vt:lpstr>
      <vt:lpstr>7.1 如何解决问题—计算机问题求解过程</vt:lpstr>
      <vt:lpstr>7.1 如何解决问题—计算机问题求解过程</vt:lpstr>
      <vt:lpstr>7.1 如何解决问题—方法总结</vt:lpstr>
      <vt:lpstr>7.1 如何解决问题—方法总结</vt:lpstr>
      <vt:lpstr>7.1 如何解决问题—测试算法</vt:lpstr>
      <vt:lpstr>7.2 有简单参数的算法</vt:lpstr>
      <vt:lpstr>7.2 有简单参数的算法—带有选择的算法</vt:lpstr>
      <vt:lpstr>PowerPoint 演示文稿</vt:lpstr>
      <vt:lpstr>PowerPoint 演示文稿</vt:lpstr>
      <vt:lpstr>7.2 有简单参数的算法—带有循环的算法</vt:lpstr>
      <vt:lpstr>7.2 有简单参数的算法—带有循环的算法</vt:lpstr>
      <vt:lpstr>7.2 有简单参数的算法—带有循环的算法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7.5 排序</vt:lpstr>
      <vt:lpstr>7.5 排序—选择排序</vt:lpstr>
      <vt:lpstr>7.5 排序—选择排序</vt:lpstr>
      <vt:lpstr>7.5 排序—选择排序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7.6 递归算法</vt:lpstr>
      <vt:lpstr>7.6 递归算法—子程序语句</vt:lpstr>
      <vt:lpstr>7.6 递归算法—子程序语句</vt:lpstr>
      <vt:lpstr>7.6 递归算法—子程序语句</vt:lpstr>
      <vt:lpstr>PowerPoint 演示文稿</vt:lpstr>
      <vt:lpstr>PowerPoint 演示文稿</vt:lpstr>
      <vt:lpstr>7.6 递归算法—快速排序</vt:lpstr>
      <vt:lpstr>7.6 递归算法—快速排序</vt:lpstr>
      <vt:lpstr>7.6 递归算法—快速排序</vt:lpstr>
      <vt:lpstr>7.6 递归算法—快速排序</vt:lpstr>
      <vt:lpstr>7.6 递归算法—快速排序</vt:lpstr>
      <vt:lpstr>7.6 递归算法—快速排序</vt:lpstr>
      <vt:lpstr>7.7几个重要思想</vt:lpstr>
      <vt:lpstr>7.7几个重要思想</vt:lpstr>
      <vt:lpstr>7.7几个重要思想</vt:lpstr>
      <vt:lpstr>7.7几个重要思想</vt:lpstr>
      <vt:lpstr>伦理道德问题</vt:lpstr>
      <vt:lpstr>我是谁？</vt:lpstr>
      <vt:lpstr>我是谁？</vt:lpstr>
      <vt:lpstr>你知道吗？</vt:lpstr>
      <vt:lpstr>Homework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Jones &amp; Bartlett Publishers</dc:creator>
  <cp:lastModifiedBy>lynn</cp:lastModifiedBy>
  <cp:revision>277</cp:revision>
  <dcterms:created xsi:type="dcterms:W3CDTF">2002-06-09T14:11:33Z</dcterms:created>
  <dcterms:modified xsi:type="dcterms:W3CDTF">2019-10-28T13:22:40Z</dcterms:modified>
</cp:coreProperties>
</file>